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63F1C8-DAF5-43D5-A9D4-806D8EB4CA0B}" type="doc">
      <dgm:prSet loTypeId="urn:microsoft.com/office/officeart/2005/8/layout/cycle4#7" loCatId="cycle" qsTypeId="urn:microsoft.com/office/officeart/2005/8/quickstyle/3d4" qsCatId="3D" csTypeId="urn:microsoft.com/office/officeart/2005/8/colors/accent6_2" csCatId="accent6" phldr="1"/>
      <dgm:spPr/>
      <dgm:t>
        <a:bodyPr/>
        <a:lstStyle/>
        <a:p>
          <a:endParaRPr lang="en-NZ"/>
        </a:p>
      </dgm:t>
    </dgm:pt>
    <dgm:pt modelId="{E3B808D7-385A-4850-8E26-907830952747}">
      <dgm:prSet phldrT="[Text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Staff Room</a:t>
          </a:r>
          <a:endParaRPr lang="en-NZ" b="1" dirty="0"/>
        </a:p>
      </dgm:t>
    </dgm:pt>
    <dgm:pt modelId="{1A3BEA90-F231-4EE9-B967-6D912F586F47}" type="parTrans" cxnId="{EDD4CB09-96BB-4F43-A7B3-E15D2DC36901}">
      <dgm:prSet/>
      <dgm:spPr/>
      <dgm:t>
        <a:bodyPr/>
        <a:lstStyle/>
        <a:p>
          <a:endParaRPr lang="en-NZ"/>
        </a:p>
      </dgm:t>
    </dgm:pt>
    <dgm:pt modelId="{3861EB8A-47F5-4584-97E6-A90E3F320789}" type="sibTrans" cxnId="{EDD4CB09-96BB-4F43-A7B3-E15D2DC36901}">
      <dgm:prSet/>
      <dgm:spPr/>
      <dgm:t>
        <a:bodyPr/>
        <a:lstStyle/>
        <a:p>
          <a:endParaRPr lang="en-NZ"/>
        </a:p>
      </dgm:t>
    </dgm:pt>
    <dgm:pt modelId="{891E4708-C2D1-4C94-BD35-F8199086B5E9}">
      <dgm:prSet phldrT="[Text]"/>
      <dgm:spPr/>
      <dgm:t>
        <a:bodyPr/>
        <a:lstStyle/>
        <a:p>
          <a:r>
            <a:rPr lang="en-US" dirty="0" smtClean="0"/>
            <a:t>Use?</a:t>
          </a:r>
          <a:endParaRPr lang="en-NZ" dirty="0"/>
        </a:p>
      </dgm:t>
    </dgm:pt>
    <dgm:pt modelId="{1AE3F842-7580-4FA2-9B32-290AE99DB728}" type="parTrans" cxnId="{9084BE98-028F-4E75-A89A-17591061F285}">
      <dgm:prSet/>
      <dgm:spPr/>
      <dgm:t>
        <a:bodyPr/>
        <a:lstStyle/>
        <a:p>
          <a:endParaRPr lang="en-NZ"/>
        </a:p>
      </dgm:t>
    </dgm:pt>
    <dgm:pt modelId="{E3EB6F63-132D-4658-8A48-52A74E5423D4}" type="sibTrans" cxnId="{9084BE98-028F-4E75-A89A-17591061F285}">
      <dgm:prSet/>
      <dgm:spPr/>
      <dgm:t>
        <a:bodyPr/>
        <a:lstStyle/>
        <a:p>
          <a:endParaRPr lang="en-NZ"/>
        </a:p>
      </dgm:t>
    </dgm:pt>
    <dgm:pt modelId="{03245A88-28A1-434A-8B5D-22143621B8A2}">
      <dgm:prSet phldrT="[Text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Filing Cabinet</a:t>
          </a:r>
          <a:endParaRPr lang="en-NZ" b="1" dirty="0"/>
        </a:p>
      </dgm:t>
    </dgm:pt>
    <dgm:pt modelId="{FD6EAAEA-1BF0-45A9-AC05-D80B6C4E9769}" type="parTrans" cxnId="{6C25C7A1-F5A8-402E-96AE-35ED6C88E4EA}">
      <dgm:prSet/>
      <dgm:spPr/>
      <dgm:t>
        <a:bodyPr/>
        <a:lstStyle/>
        <a:p>
          <a:endParaRPr lang="en-NZ"/>
        </a:p>
      </dgm:t>
    </dgm:pt>
    <dgm:pt modelId="{A867E387-8DDC-4293-B7D1-F071E5C2F686}" type="sibTrans" cxnId="{6C25C7A1-F5A8-402E-96AE-35ED6C88E4EA}">
      <dgm:prSet/>
      <dgm:spPr/>
      <dgm:t>
        <a:bodyPr/>
        <a:lstStyle/>
        <a:p>
          <a:endParaRPr lang="en-NZ"/>
        </a:p>
      </dgm:t>
    </dgm:pt>
    <dgm:pt modelId="{E973EA69-562D-40FF-9CDC-EF5786189721}">
      <dgm:prSet phldrT="[Text]"/>
      <dgm:spPr/>
      <dgm:t>
        <a:bodyPr/>
        <a:lstStyle/>
        <a:p>
          <a:r>
            <a:rPr lang="en-US" dirty="0" smtClean="0"/>
            <a:t>Use?</a:t>
          </a:r>
          <a:endParaRPr lang="en-NZ" dirty="0"/>
        </a:p>
      </dgm:t>
    </dgm:pt>
    <dgm:pt modelId="{BF756068-F211-469B-8DAC-39F3B3F74107}" type="parTrans" cxnId="{F2CE4B43-6B97-48CC-A154-515CC342A582}">
      <dgm:prSet/>
      <dgm:spPr/>
      <dgm:t>
        <a:bodyPr/>
        <a:lstStyle/>
        <a:p>
          <a:endParaRPr lang="en-NZ"/>
        </a:p>
      </dgm:t>
    </dgm:pt>
    <dgm:pt modelId="{B59903F3-A9DB-462E-B5B6-DDA1E2936C6E}" type="sibTrans" cxnId="{F2CE4B43-6B97-48CC-A154-515CC342A582}">
      <dgm:prSet/>
      <dgm:spPr/>
      <dgm:t>
        <a:bodyPr/>
        <a:lstStyle/>
        <a:p>
          <a:endParaRPr lang="en-NZ"/>
        </a:p>
      </dgm:t>
    </dgm:pt>
    <dgm:pt modelId="{341A0BD6-295F-4ED6-BDE5-7D8D3C1A7BF1}">
      <dgm:prSet phldrT="[Text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Newspaper</a:t>
          </a:r>
          <a:endParaRPr lang="en-NZ" b="1" dirty="0"/>
        </a:p>
      </dgm:t>
    </dgm:pt>
    <dgm:pt modelId="{C302059E-DFA0-4F26-851D-16FD798D62FB}" type="parTrans" cxnId="{888E4110-F7B9-4041-8DF2-D4DF11D6CC39}">
      <dgm:prSet/>
      <dgm:spPr/>
      <dgm:t>
        <a:bodyPr/>
        <a:lstStyle/>
        <a:p>
          <a:endParaRPr lang="en-NZ"/>
        </a:p>
      </dgm:t>
    </dgm:pt>
    <dgm:pt modelId="{45A0C16A-7237-4EDC-9EF4-90EFB94EEFE2}" type="sibTrans" cxnId="{888E4110-F7B9-4041-8DF2-D4DF11D6CC39}">
      <dgm:prSet/>
      <dgm:spPr/>
      <dgm:t>
        <a:bodyPr/>
        <a:lstStyle/>
        <a:p>
          <a:endParaRPr lang="en-NZ"/>
        </a:p>
      </dgm:t>
    </dgm:pt>
    <dgm:pt modelId="{F2F233BC-622B-402A-8751-E1445E763192}">
      <dgm:prSet phldrT="[Text]"/>
      <dgm:spPr/>
      <dgm:t>
        <a:bodyPr/>
        <a:lstStyle/>
        <a:p>
          <a:r>
            <a:rPr lang="en-US" dirty="0" smtClean="0"/>
            <a:t>Use?</a:t>
          </a:r>
          <a:endParaRPr lang="en-NZ" dirty="0"/>
        </a:p>
      </dgm:t>
    </dgm:pt>
    <dgm:pt modelId="{DAAAF3B5-FF5B-4D22-B228-2B85D21D0C52}" type="parTrans" cxnId="{0E99DFEE-824E-45E2-BF1A-B4517ED87BF4}">
      <dgm:prSet/>
      <dgm:spPr/>
      <dgm:t>
        <a:bodyPr/>
        <a:lstStyle/>
        <a:p>
          <a:endParaRPr lang="en-NZ"/>
        </a:p>
      </dgm:t>
    </dgm:pt>
    <dgm:pt modelId="{36F1C72D-C572-4291-B642-5595BB907C24}" type="sibTrans" cxnId="{0E99DFEE-824E-45E2-BF1A-B4517ED87BF4}">
      <dgm:prSet/>
      <dgm:spPr/>
      <dgm:t>
        <a:bodyPr/>
        <a:lstStyle/>
        <a:p>
          <a:endParaRPr lang="en-NZ"/>
        </a:p>
      </dgm:t>
    </dgm:pt>
    <dgm:pt modelId="{55B4BA40-00E1-4B97-8666-20C27D235F46}">
      <dgm:prSet phldrT="[Text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Portfolio</a:t>
          </a:r>
          <a:endParaRPr lang="en-NZ" b="1" dirty="0"/>
        </a:p>
      </dgm:t>
    </dgm:pt>
    <dgm:pt modelId="{AD4BBC34-53F2-4E08-B444-59D63492F70A}" type="parTrans" cxnId="{A6C9F268-4A62-4A11-ABAD-49DEADE303A2}">
      <dgm:prSet/>
      <dgm:spPr/>
      <dgm:t>
        <a:bodyPr/>
        <a:lstStyle/>
        <a:p>
          <a:endParaRPr lang="en-NZ"/>
        </a:p>
      </dgm:t>
    </dgm:pt>
    <dgm:pt modelId="{E9966BAA-CA70-4ED7-98BC-7FA35DF2C412}" type="sibTrans" cxnId="{A6C9F268-4A62-4A11-ABAD-49DEADE303A2}">
      <dgm:prSet/>
      <dgm:spPr/>
      <dgm:t>
        <a:bodyPr/>
        <a:lstStyle/>
        <a:p>
          <a:endParaRPr lang="en-NZ"/>
        </a:p>
      </dgm:t>
    </dgm:pt>
    <dgm:pt modelId="{66B45344-38A9-4593-A639-A373EFF3576C}">
      <dgm:prSet phldrT="[Text]"/>
      <dgm:spPr/>
      <dgm:t>
        <a:bodyPr/>
        <a:lstStyle/>
        <a:p>
          <a:r>
            <a:rPr lang="en-US" dirty="0" smtClean="0"/>
            <a:t>Use?</a:t>
          </a:r>
          <a:endParaRPr lang="en-NZ" dirty="0"/>
        </a:p>
      </dgm:t>
    </dgm:pt>
    <dgm:pt modelId="{7D31BB94-55A9-437D-AB01-AE6144ECB3B2}" type="parTrans" cxnId="{2667B327-23D2-4EC0-B7B3-9EF7EC272BB9}">
      <dgm:prSet/>
      <dgm:spPr/>
      <dgm:t>
        <a:bodyPr/>
        <a:lstStyle/>
        <a:p>
          <a:endParaRPr lang="en-NZ"/>
        </a:p>
      </dgm:t>
    </dgm:pt>
    <dgm:pt modelId="{0C30DBA0-3EAB-45AE-B588-87A813813667}" type="sibTrans" cxnId="{2667B327-23D2-4EC0-B7B3-9EF7EC272BB9}">
      <dgm:prSet/>
      <dgm:spPr/>
      <dgm:t>
        <a:bodyPr/>
        <a:lstStyle/>
        <a:p>
          <a:endParaRPr lang="en-NZ"/>
        </a:p>
      </dgm:t>
    </dgm:pt>
    <dgm:pt modelId="{AB286DCC-D163-46D6-8708-CD8F1917339E}">
      <dgm:prSet phldrT="[Text]"/>
      <dgm:spPr/>
      <dgm:t>
        <a:bodyPr/>
        <a:lstStyle/>
        <a:p>
          <a:r>
            <a:rPr lang="en-US" dirty="0" smtClean="0"/>
            <a:t>Why?</a:t>
          </a:r>
          <a:endParaRPr lang="en-NZ" dirty="0"/>
        </a:p>
      </dgm:t>
    </dgm:pt>
    <dgm:pt modelId="{2E695099-1769-4C22-8625-4FB68D430C15}" type="parTrans" cxnId="{9F851AA6-47E6-494B-A73C-DFA043009CD0}">
      <dgm:prSet/>
      <dgm:spPr/>
      <dgm:t>
        <a:bodyPr/>
        <a:lstStyle/>
        <a:p>
          <a:endParaRPr lang="en-NZ"/>
        </a:p>
      </dgm:t>
    </dgm:pt>
    <dgm:pt modelId="{0AD79F36-2669-42C0-ADCF-46247C0B451A}" type="sibTrans" cxnId="{9F851AA6-47E6-494B-A73C-DFA043009CD0}">
      <dgm:prSet/>
      <dgm:spPr/>
      <dgm:t>
        <a:bodyPr/>
        <a:lstStyle/>
        <a:p>
          <a:endParaRPr lang="en-NZ"/>
        </a:p>
      </dgm:t>
    </dgm:pt>
    <dgm:pt modelId="{E9CCA3F0-1916-4896-A6D4-23BEB172C01F}">
      <dgm:prSet phldrT="[Text]"/>
      <dgm:spPr/>
      <dgm:t>
        <a:bodyPr/>
        <a:lstStyle/>
        <a:p>
          <a:r>
            <a:rPr lang="en-US" dirty="0" smtClean="0"/>
            <a:t>Which tools?</a:t>
          </a:r>
          <a:endParaRPr lang="en-NZ" dirty="0"/>
        </a:p>
      </dgm:t>
    </dgm:pt>
    <dgm:pt modelId="{AB0FBA0E-6A4D-452D-8698-0FC953527CE1}" type="parTrans" cxnId="{F6F5FDD7-F4E9-4756-BD21-5E5279298761}">
      <dgm:prSet/>
      <dgm:spPr/>
      <dgm:t>
        <a:bodyPr/>
        <a:lstStyle/>
        <a:p>
          <a:endParaRPr lang="en-NZ"/>
        </a:p>
      </dgm:t>
    </dgm:pt>
    <dgm:pt modelId="{41BF7435-B3CB-4101-844A-3D92D933D76C}" type="sibTrans" cxnId="{F6F5FDD7-F4E9-4756-BD21-5E5279298761}">
      <dgm:prSet/>
      <dgm:spPr/>
      <dgm:t>
        <a:bodyPr/>
        <a:lstStyle/>
        <a:p>
          <a:endParaRPr lang="en-NZ"/>
        </a:p>
      </dgm:t>
    </dgm:pt>
    <dgm:pt modelId="{1E69ACBF-BE0D-41B4-BBAA-C1C92A826BF0}">
      <dgm:prSet phldrT="[Text]"/>
      <dgm:spPr/>
      <dgm:t>
        <a:bodyPr/>
        <a:lstStyle/>
        <a:p>
          <a:r>
            <a:rPr lang="en-US" dirty="0" smtClean="0"/>
            <a:t>Which tools?</a:t>
          </a:r>
          <a:endParaRPr lang="en-NZ" dirty="0"/>
        </a:p>
      </dgm:t>
    </dgm:pt>
    <dgm:pt modelId="{E7E7003D-F75B-40F7-B15B-B68D41BCDFAD}" type="parTrans" cxnId="{AFDA2094-5ED4-4850-8F6E-71A7BACCF988}">
      <dgm:prSet/>
      <dgm:spPr/>
      <dgm:t>
        <a:bodyPr/>
        <a:lstStyle/>
        <a:p>
          <a:endParaRPr lang="en-NZ"/>
        </a:p>
      </dgm:t>
    </dgm:pt>
    <dgm:pt modelId="{E4F0B0EC-AF38-4FC8-9BCA-BC5CF0B8DF94}" type="sibTrans" cxnId="{AFDA2094-5ED4-4850-8F6E-71A7BACCF988}">
      <dgm:prSet/>
      <dgm:spPr/>
      <dgm:t>
        <a:bodyPr/>
        <a:lstStyle/>
        <a:p>
          <a:endParaRPr lang="en-NZ"/>
        </a:p>
      </dgm:t>
    </dgm:pt>
    <dgm:pt modelId="{6E7B47EA-4921-400F-9266-117962403F81}">
      <dgm:prSet phldrT="[Text]"/>
      <dgm:spPr/>
      <dgm:t>
        <a:bodyPr/>
        <a:lstStyle/>
        <a:p>
          <a:r>
            <a:rPr lang="en-US" dirty="0" smtClean="0"/>
            <a:t>Why?</a:t>
          </a:r>
          <a:endParaRPr lang="en-NZ" dirty="0"/>
        </a:p>
      </dgm:t>
    </dgm:pt>
    <dgm:pt modelId="{959CEC52-7C4A-4A26-AF15-FE103510FF81}" type="parTrans" cxnId="{70DD42AC-4508-4CE9-9E47-9B0C8A9F1AD6}">
      <dgm:prSet/>
      <dgm:spPr/>
      <dgm:t>
        <a:bodyPr/>
        <a:lstStyle/>
        <a:p>
          <a:endParaRPr lang="en-NZ"/>
        </a:p>
      </dgm:t>
    </dgm:pt>
    <dgm:pt modelId="{A565BCE4-F971-4224-A3FE-FBE481FDB4FF}" type="sibTrans" cxnId="{70DD42AC-4508-4CE9-9E47-9B0C8A9F1AD6}">
      <dgm:prSet/>
      <dgm:spPr/>
      <dgm:t>
        <a:bodyPr/>
        <a:lstStyle/>
        <a:p>
          <a:endParaRPr lang="en-NZ"/>
        </a:p>
      </dgm:t>
    </dgm:pt>
    <dgm:pt modelId="{D771A617-FC02-47ED-AE2C-4446EBCF42C2}">
      <dgm:prSet phldrT="[Text]"/>
      <dgm:spPr/>
      <dgm:t>
        <a:bodyPr/>
        <a:lstStyle/>
        <a:p>
          <a:r>
            <a:rPr lang="en-US" dirty="0" smtClean="0"/>
            <a:t>Which tools?</a:t>
          </a:r>
          <a:endParaRPr lang="en-NZ" dirty="0"/>
        </a:p>
      </dgm:t>
    </dgm:pt>
    <dgm:pt modelId="{2F3839E0-3CDF-4A51-B528-D3EA784A25EF}" type="parTrans" cxnId="{50643726-9460-41A9-BC70-67B71961AB3E}">
      <dgm:prSet/>
      <dgm:spPr/>
      <dgm:t>
        <a:bodyPr/>
        <a:lstStyle/>
        <a:p>
          <a:endParaRPr lang="en-NZ"/>
        </a:p>
      </dgm:t>
    </dgm:pt>
    <dgm:pt modelId="{E488BE61-5430-4BD6-8831-81BCA880E2F0}" type="sibTrans" cxnId="{50643726-9460-41A9-BC70-67B71961AB3E}">
      <dgm:prSet/>
      <dgm:spPr/>
      <dgm:t>
        <a:bodyPr/>
        <a:lstStyle/>
        <a:p>
          <a:endParaRPr lang="en-NZ"/>
        </a:p>
      </dgm:t>
    </dgm:pt>
    <dgm:pt modelId="{04FA9979-883A-4973-B86A-2E5320700E83}">
      <dgm:prSet phldrT="[Text]"/>
      <dgm:spPr/>
      <dgm:t>
        <a:bodyPr/>
        <a:lstStyle/>
        <a:p>
          <a:r>
            <a:rPr lang="en-US" dirty="0" smtClean="0"/>
            <a:t>Why?</a:t>
          </a:r>
          <a:endParaRPr lang="en-NZ" dirty="0"/>
        </a:p>
      </dgm:t>
    </dgm:pt>
    <dgm:pt modelId="{76066557-AE00-4909-BCA6-DF418D02CE7E}" type="parTrans" cxnId="{DA875861-E555-419E-A51A-9C504376E5B1}">
      <dgm:prSet/>
      <dgm:spPr/>
      <dgm:t>
        <a:bodyPr/>
        <a:lstStyle/>
        <a:p>
          <a:endParaRPr lang="en-NZ"/>
        </a:p>
      </dgm:t>
    </dgm:pt>
    <dgm:pt modelId="{47BDBF97-8E2F-40DE-8CB5-7AFA7B139E8D}" type="sibTrans" cxnId="{DA875861-E555-419E-A51A-9C504376E5B1}">
      <dgm:prSet/>
      <dgm:spPr/>
      <dgm:t>
        <a:bodyPr/>
        <a:lstStyle/>
        <a:p>
          <a:endParaRPr lang="en-NZ"/>
        </a:p>
      </dgm:t>
    </dgm:pt>
    <dgm:pt modelId="{7A8D19F2-03BD-4E86-A18B-8C101DD91AA7}">
      <dgm:prSet phldrT="[Text]"/>
      <dgm:spPr/>
      <dgm:t>
        <a:bodyPr/>
        <a:lstStyle/>
        <a:p>
          <a:r>
            <a:rPr lang="en-US" dirty="0" smtClean="0"/>
            <a:t>Which tools?</a:t>
          </a:r>
          <a:endParaRPr lang="en-NZ" dirty="0"/>
        </a:p>
      </dgm:t>
    </dgm:pt>
    <dgm:pt modelId="{9AD81C5E-C022-4CFA-9F1E-D37A611E8F57}" type="parTrans" cxnId="{12DBF8AD-D70F-409E-B355-B3C3B1F01718}">
      <dgm:prSet/>
      <dgm:spPr/>
      <dgm:t>
        <a:bodyPr/>
        <a:lstStyle/>
        <a:p>
          <a:endParaRPr lang="en-NZ"/>
        </a:p>
      </dgm:t>
    </dgm:pt>
    <dgm:pt modelId="{EA0C7605-B3DE-4BAC-A198-2223820C6181}" type="sibTrans" cxnId="{12DBF8AD-D70F-409E-B355-B3C3B1F01718}">
      <dgm:prSet/>
      <dgm:spPr/>
      <dgm:t>
        <a:bodyPr/>
        <a:lstStyle/>
        <a:p>
          <a:endParaRPr lang="en-NZ"/>
        </a:p>
      </dgm:t>
    </dgm:pt>
    <dgm:pt modelId="{00966447-89CB-4A49-AF30-CD1837CB0ACB}">
      <dgm:prSet phldrT="[Text]"/>
      <dgm:spPr/>
      <dgm:t>
        <a:bodyPr/>
        <a:lstStyle/>
        <a:p>
          <a:r>
            <a:rPr lang="en-US" dirty="0" smtClean="0"/>
            <a:t>Why?</a:t>
          </a:r>
          <a:endParaRPr lang="en-NZ" dirty="0"/>
        </a:p>
      </dgm:t>
    </dgm:pt>
    <dgm:pt modelId="{D3166449-616B-4348-B45E-0EDBC9D54B26}" type="parTrans" cxnId="{4E1EDE4F-6A83-42FB-8B2A-007A5FD0964E}">
      <dgm:prSet/>
      <dgm:spPr/>
      <dgm:t>
        <a:bodyPr/>
        <a:lstStyle/>
        <a:p>
          <a:endParaRPr lang="en-NZ"/>
        </a:p>
      </dgm:t>
    </dgm:pt>
    <dgm:pt modelId="{CEBA4456-51F2-453A-8029-EE69470FDF1F}" type="sibTrans" cxnId="{4E1EDE4F-6A83-42FB-8B2A-007A5FD0964E}">
      <dgm:prSet/>
      <dgm:spPr/>
      <dgm:t>
        <a:bodyPr/>
        <a:lstStyle/>
        <a:p>
          <a:endParaRPr lang="en-NZ"/>
        </a:p>
      </dgm:t>
    </dgm:pt>
    <dgm:pt modelId="{CBE54F9A-070B-4409-A068-63E09705CF58}">
      <dgm:prSet phldrT="[Text]"/>
      <dgm:spPr/>
      <dgm:t>
        <a:bodyPr/>
        <a:lstStyle/>
        <a:p>
          <a:endParaRPr lang="en-NZ" dirty="0"/>
        </a:p>
      </dgm:t>
    </dgm:pt>
    <dgm:pt modelId="{B9CFA7C5-F2BA-4E3C-AFF1-0FD247573E52}" type="parTrans" cxnId="{297C0F2C-7EC4-4885-A4F8-D280E2509BED}">
      <dgm:prSet/>
      <dgm:spPr/>
      <dgm:t>
        <a:bodyPr/>
        <a:lstStyle/>
        <a:p>
          <a:endParaRPr lang="en-NZ"/>
        </a:p>
      </dgm:t>
    </dgm:pt>
    <dgm:pt modelId="{A889AB55-E5F9-4263-AC3E-E875D2364B96}" type="sibTrans" cxnId="{297C0F2C-7EC4-4885-A4F8-D280E2509BED}">
      <dgm:prSet/>
      <dgm:spPr/>
      <dgm:t>
        <a:bodyPr/>
        <a:lstStyle/>
        <a:p>
          <a:endParaRPr lang="en-NZ"/>
        </a:p>
      </dgm:t>
    </dgm:pt>
    <dgm:pt modelId="{3ADDA0F1-36D7-41D9-A0B9-1E95DA7F73D5}">
      <dgm:prSet phldrT="[Text]"/>
      <dgm:spPr/>
      <dgm:t>
        <a:bodyPr/>
        <a:lstStyle/>
        <a:p>
          <a:endParaRPr lang="en-NZ" dirty="0"/>
        </a:p>
      </dgm:t>
    </dgm:pt>
    <dgm:pt modelId="{56592689-0055-4342-8087-7902EB059F68}" type="parTrans" cxnId="{0FD0E744-78B3-433E-A642-C9C9B9FE4EF5}">
      <dgm:prSet/>
      <dgm:spPr/>
      <dgm:t>
        <a:bodyPr/>
        <a:lstStyle/>
        <a:p>
          <a:endParaRPr lang="en-NZ"/>
        </a:p>
      </dgm:t>
    </dgm:pt>
    <dgm:pt modelId="{0C10D7B4-5A76-4F1C-886F-1F1454FE2FC8}" type="sibTrans" cxnId="{0FD0E744-78B3-433E-A642-C9C9B9FE4EF5}">
      <dgm:prSet/>
      <dgm:spPr/>
      <dgm:t>
        <a:bodyPr/>
        <a:lstStyle/>
        <a:p>
          <a:endParaRPr lang="en-NZ"/>
        </a:p>
      </dgm:t>
    </dgm:pt>
    <dgm:pt modelId="{D7E4CB04-E410-4DB0-977C-7E4B6FF5E173}">
      <dgm:prSet phldrT="[Text]"/>
      <dgm:spPr/>
      <dgm:t>
        <a:bodyPr/>
        <a:lstStyle/>
        <a:p>
          <a:endParaRPr lang="en-NZ" dirty="0"/>
        </a:p>
      </dgm:t>
    </dgm:pt>
    <dgm:pt modelId="{E87DAE4D-666D-4DDB-9D98-91658EEBC0D5}" type="parTrans" cxnId="{D60652D3-4FCE-4DD7-96C0-FC50F909AB86}">
      <dgm:prSet/>
      <dgm:spPr/>
      <dgm:t>
        <a:bodyPr/>
        <a:lstStyle/>
        <a:p>
          <a:endParaRPr lang="en-NZ"/>
        </a:p>
      </dgm:t>
    </dgm:pt>
    <dgm:pt modelId="{31C9E45C-6C96-42EB-A40E-5BA010112382}" type="sibTrans" cxnId="{D60652D3-4FCE-4DD7-96C0-FC50F909AB86}">
      <dgm:prSet/>
      <dgm:spPr/>
      <dgm:t>
        <a:bodyPr/>
        <a:lstStyle/>
        <a:p>
          <a:endParaRPr lang="en-NZ"/>
        </a:p>
      </dgm:t>
    </dgm:pt>
    <dgm:pt modelId="{970E741F-A86A-4433-8E50-113C3486B0A8}">
      <dgm:prSet phldrT="[Text]"/>
      <dgm:spPr/>
      <dgm:t>
        <a:bodyPr/>
        <a:lstStyle/>
        <a:p>
          <a:endParaRPr lang="en-NZ" dirty="0"/>
        </a:p>
      </dgm:t>
    </dgm:pt>
    <dgm:pt modelId="{A7CF4D3D-9256-42A0-B1ED-757DDC628586}" type="parTrans" cxnId="{2F7435FA-8B12-4D85-8AF2-D8E90789D3AC}">
      <dgm:prSet/>
      <dgm:spPr/>
      <dgm:t>
        <a:bodyPr/>
        <a:lstStyle/>
        <a:p>
          <a:endParaRPr lang="en-NZ"/>
        </a:p>
      </dgm:t>
    </dgm:pt>
    <dgm:pt modelId="{B14E8ED8-F3F9-490B-90C9-7C142E5081F6}" type="sibTrans" cxnId="{2F7435FA-8B12-4D85-8AF2-D8E90789D3AC}">
      <dgm:prSet/>
      <dgm:spPr/>
      <dgm:t>
        <a:bodyPr/>
        <a:lstStyle/>
        <a:p>
          <a:endParaRPr lang="en-NZ"/>
        </a:p>
      </dgm:t>
    </dgm:pt>
    <dgm:pt modelId="{4017B6E5-D765-47A2-8AEA-3C964CC0F733}">
      <dgm:prSet phldrT="[Text]"/>
      <dgm:spPr/>
      <dgm:t>
        <a:bodyPr/>
        <a:lstStyle/>
        <a:p>
          <a:endParaRPr lang="en-NZ" dirty="0"/>
        </a:p>
      </dgm:t>
    </dgm:pt>
    <dgm:pt modelId="{55CD492E-61A9-4F1C-A52F-26B8FB398648}" type="parTrans" cxnId="{AEBEDE79-EBB1-4D50-89A7-DB3A553221C9}">
      <dgm:prSet/>
      <dgm:spPr/>
      <dgm:t>
        <a:bodyPr/>
        <a:lstStyle/>
        <a:p>
          <a:endParaRPr lang="en-NZ"/>
        </a:p>
      </dgm:t>
    </dgm:pt>
    <dgm:pt modelId="{7FBD6504-69CE-463F-9E54-483A239296A1}" type="sibTrans" cxnId="{AEBEDE79-EBB1-4D50-89A7-DB3A553221C9}">
      <dgm:prSet/>
      <dgm:spPr/>
      <dgm:t>
        <a:bodyPr/>
        <a:lstStyle/>
        <a:p>
          <a:endParaRPr lang="en-NZ"/>
        </a:p>
      </dgm:t>
    </dgm:pt>
    <dgm:pt modelId="{B7FE8942-8A06-4D2D-ADCE-F50C43FAE073}">
      <dgm:prSet phldrT="[Text]"/>
      <dgm:spPr/>
      <dgm:t>
        <a:bodyPr/>
        <a:lstStyle/>
        <a:p>
          <a:endParaRPr lang="en-NZ" dirty="0"/>
        </a:p>
      </dgm:t>
    </dgm:pt>
    <dgm:pt modelId="{CE58C93C-2279-4A1D-BB2A-434CDB000925}" type="parTrans" cxnId="{E7B6892E-66A4-4F72-AD70-ECB1EDB53B97}">
      <dgm:prSet/>
      <dgm:spPr/>
      <dgm:t>
        <a:bodyPr/>
        <a:lstStyle/>
        <a:p>
          <a:endParaRPr lang="en-NZ"/>
        </a:p>
      </dgm:t>
    </dgm:pt>
    <dgm:pt modelId="{55FED497-8FF2-490E-8BF1-17A3B5376381}" type="sibTrans" cxnId="{E7B6892E-66A4-4F72-AD70-ECB1EDB53B97}">
      <dgm:prSet/>
      <dgm:spPr/>
      <dgm:t>
        <a:bodyPr/>
        <a:lstStyle/>
        <a:p>
          <a:endParaRPr lang="en-NZ"/>
        </a:p>
      </dgm:t>
    </dgm:pt>
    <dgm:pt modelId="{6B3175A5-B8F6-47ED-A3C5-D31C98A0EC50}">
      <dgm:prSet phldrT="[Text]"/>
      <dgm:spPr/>
      <dgm:t>
        <a:bodyPr/>
        <a:lstStyle/>
        <a:p>
          <a:endParaRPr lang="en-NZ" dirty="0"/>
        </a:p>
      </dgm:t>
    </dgm:pt>
    <dgm:pt modelId="{98653F5B-5836-447D-8E37-DCEABAECF763}" type="parTrans" cxnId="{F8453072-852F-4ED0-AB96-A148C88C7ED0}">
      <dgm:prSet/>
      <dgm:spPr/>
      <dgm:t>
        <a:bodyPr/>
        <a:lstStyle/>
        <a:p>
          <a:endParaRPr lang="en-NZ"/>
        </a:p>
      </dgm:t>
    </dgm:pt>
    <dgm:pt modelId="{999527B4-3296-4783-9813-FCEE814C4AD5}" type="sibTrans" cxnId="{F8453072-852F-4ED0-AB96-A148C88C7ED0}">
      <dgm:prSet/>
      <dgm:spPr/>
      <dgm:t>
        <a:bodyPr/>
        <a:lstStyle/>
        <a:p>
          <a:endParaRPr lang="en-NZ"/>
        </a:p>
      </dgm:t>
    </dgm:pt>
    <dgm:pt modelId="{C7CCFD96-1CE4-45F8-9792-80AE9C80CEB0}">
      <dgm:prSet phldrT="[Text]"/>
      <dgm:spPr/>
      <dgm:t>
        <a:bodyPr/>
        <a:lstStyle/>
        <a:p>
          <a:endParaRPr lang="en-NZ" dirty="0"/>
        </a:p>
      </dgm:t>
    </dgm:pt>
    <dgm:pt modelId="{93BD9B24-E049-419A-AE21-9A9019FEE241}" type="parTrans" cxnId="{D3ADF552-600D-46FF-B67D-70E0209A41E3}">
      <dgm:prSet/>
      <dgm:spPr/>
      <dgm:t>
        <a:bodyPr/>
        <a:lstStyle/>
        <a:p>
          <a:endParaRPr lang="en-NZ"/>
        </a:p>
      </dgm:t>
    </dgm:pt>
    <dgm:pt modelId="{7A37B677-932D-4866-9AAC-C2ACB58BE186}" type="sibTrans" cxnId="{D3ADF552-600D-46FF-B67D-70E0209A41E3}">
      <dgm:prSet/>
      <dgm:spPr/>
      <dgm:t>
        <a:bodyPr/>
        <a:lstStyle/>
        <a:p>
          <a:endParaRPr lang="en-NZ"/>
        </a:p>
      </dgm:t>
    </dgm:pt>
    <dgm:pt modelId="{83444E5C-A24F-4D4E-8E92-9F622063E6B7}" type="pres">
      <dgm:prSet presAssocID="{2863F1C8-DAF5-43D5-A9D4-806D8EB4CA0B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NZ"/>
        </a:p>
      </dgm:t>
    </dgm:pt>
    <dgm:pt modelId="{25C09F16-9326-4BDC-B14E-BF9D4D8F40BA}" type="pres">
      <dgm:prSet presAssocID="{2863F1C8-DAF5-43D5-A9D4-806D8EB4CA0B}" presName="children" presStyleCnt="0"/>
      <dgm:spPr/>
    </dgm:pt>
    <dgm:pt modelId="{B8F18F8F-37D6-4D08-B4FC-4C191762778C}" type="pres">
      <dgm:prSet presAssocID="{2863F1C8-DAF5-43D5-A9D4-806D8EB4CA0B}" presName="child1group" presStyleCnt="0"/>
      <dgm:spPr/>
    </dgm:pt>
    <dgm:pt modelId="{8313FBC3-99D2-4B04-A2F3-65924FE23F73}" type="pres">
      <dgm:prSet presAssocID="{2863F1C8-DAF5-43D5-A9D4-806D8EB4CA0B}" presName="child1" presStyleLbl="bgAcc1" presStyleIdx="0" presStyleCnt="4" custLinFactNeighborX="-4168"/>
      <dgm:spPr/>
      <dgm:t>
        <a:bodyPr/>
        <a:lstStyle/>
        <a:p>
          <a:endParaRPr lang="en-NZ"/>
        </a:p>
      </dgm:t>
    </dgm:pt>
    <dgm:pt modelId="{5BEA5514-D4CE-460C-8DBC-C96ED64E6FF0}" type="pres">
      <dgm:prSet presAssocID="{2863F1C8-DAF5-43D5-A9D4-806D8EB4CA0B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54060F6B-6C63-433F-B8C1-6121D88D4EA2}" type="pres">
      <dgm:prSet presAssocID="{2863F1C8-DAF5-43D5-A9D4-806D8EB4CA0B}" presName="child2group" presStyleCnt="0"/>
      <dgm:spPr/>
    </dgm:pt>
    <dgm:pt modelId="{F639D1BF-5407-4F12-8180-D8DFA521EC3A}" type="pres">
      <dgm:prSet presAssocID="{2863F1C8-DAF5-43D5-A9D4-806D8EB4CA0B}" presName="child2" presStyleLbl="bgAcc1" presStyleIdx="1" presStyleCnt="4" custLinFactNeighborX="4169"/>
      <dgm:spPr/>
      <dgm:t>
        <a:bodyPr/>
        <a:lstStyle/>
        <a:p>
          <a:endParaRPr lang="en-NZ"/>
        </a:p>
      </dgm:t>
    </dgm:pt>
    <dgm:pt modelId="{68A6B1DD-5E93-4648-8230-30C5DEAAA03D}" type="pres">
      <dgm:prSet presAssocID="{2863F1C8-DAF5-43D5-A9D4-806D8EB4CA0B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29CF0BE4-E108-4AFB-BCF9-6D4012085849}" type="pres">
      <dgm:prSet presAssocID="{2863F1C8-DAF5-43D5-A9D4-806D8EB4CA0B}" presName="child3group" presStyleCnt="0"/>
      <dgm:spPr/>
    </dgm:pt>
    <dgm:pt modelId="{CDF0C711-A7E4-4197-B17B-A6B2E1FBE4D8}" type="pres">
      <dgm:prSet presAssocID="{2863F1C8-DAF5-43D5-A9D4-806D8EB4CA0B}" presName="child3" presStyleLbl="bgAcc1" presStyleIdx="2" presStyleCnt="4" custLinFactNeighborX="4169"/>
      <dgm:spPr/>
      <dgm:t>
        <a:bodyPr/>
        <a:lstStyle/>
        <a:p>
          <a:endParaRPr lang="en-NZ"/>
        </a:p>
      </dgm:t>
    </dgm:pt>
    <dgm:pt modelId="{D8CDD3D6-9965-46F6-AF45-5330BE424EF6}" type="pres">
      <dgm:prSet presAssocID="{2863F1C8-DAF5-43D5-A9D4-806D8EB4CA0B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D38BE896-3CCB-459B-BC4F-B021223723E3}" type="pres">
      <dgm:prSet presAssocID="{2863F1C8-DAF5-43D5-A9D4-806D8EB4CA0B}" presName="child4group" presStyleCnt="0"/>
      <dgm:spPr/>
    </dgm:pt>
    <dgm:pt modelId="{000FA629-8B0E-448B-B38B-F3DE229A5855}" type="pres">
      <dgm:prSet presAssocID="{2863F1C8-DAF5-43D5-A9D4-806D8EB4CA0B}" presName="child4" presStyleLbl="bgAcc1" presStyleIdx="3" presStyleCnt="4" custLinFactNeighborX="-4168"/>
      <dgm:spPr/>
      <dgm:t>
        <a:bodyPr/>
        <a:lstStyle/>
        <a:p>
          <a:endParaRPr lang="en-NZ"/>
        </a:p>
      </dgm:t>
    </dgm:pt>
    <dgm:pt modelId="{33CF201E-2658-4C3C-A06B-F1C8FADAF813}" type="pres">
      <dgm:prSet presAssocID="{2863F1C8-DAF5-43D5-A9D4-806D8EB4CA0B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A1697CAF-236E-4A6C-83F2-9B05AD22C162}" type="pres">
      <dgm:prSet presAssocID="{2863F1C8-DAF5-43D5-A9D4-806D8EB4CA0B}" presName="childPlaceholder" presStyleCnt="0"/>
      <dgm:spPr/>
    </dgm:pt>
    <dgm:pt modelId="{3BF26D84-94F7-4269-985E-18C5BB3A26DF}" type="pres">
      <dgm:prSet presAssocID="{2863F1C8-DAF5-43D5-A9D4-806D8EB4CA0B}" presName="circle" presStyleCnt="0"/>
      <dgm:spPr/>
    </dgm:pt>
    <dgm:pt modelId="{498AC17F-58FF-4C67-B263-1DA0A8D63E81}" type="pres">
      <dgm:prSet presAssocID="{2863F1C8-DAF5-43D5-A9D4-806D8EB4CA0B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8E0F067C-202B-4AEB-B51F-755A40EA7E68}" type="pres">
      <dgm:prSet presAssocID="{2863F1C8-DAF5-43D5-A9D4-806D8EB4CA0B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5101E06F-C738-40C0-99A0-4A9BEE3FBB14}" type="pres">
      <dgm:prSet presAssocID="{2863F1C8-DAF5-43D5-A9D4-806D8EB4CA0B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ABC23CF5-48AA-41CE-A198-AD12E702DC1E}" type="pres">
      <dgm:prSet presAssocID="{2863F1C8-DAF5-43D5-A9D4-806D8EB4CA0B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67F7BA9B-9125-46BA-8AB2-28B7DCAD119C}" type="pres">
      <dgm:prSet presAssocID="{2863F1C8-DAF5-43D5-A9D4-806D8EB4CA0B}" presName="quadrantPlaceholder" presStyleCnt="0"/>
      <dgm:spPr/>
    </dgm:pt>
    <dgm:pt modelId="{6BCEF027-CCE0-40F2-AC9B-4181D4EF0E32}" type="pres">
      <dgm:prSet presAssocID="{2863F1C8-DAF5-43D5-A9D4-806D8EB4CA0B}" presName="center1" presStyleLbl="fgShp" presStyleIdx="0" presStyleCnt="2"/>
      <dgm:spPr/>
    </dgm:pt>
    <dgm:pt modelId="{1B9B5E1F-0738-4195-A4C5-3A1F616AF1BE}" type="pres">
      <dgm:prSet presAssocID="{2863F1C8-DAF5-43D5-A9D4-806D8EB4CA0B}" presName="center2" presStyleLbl="fgShp" presStyleIdx="1" presStyleCnt="2"/>
      <dgm:spPr/>
    </dgm:pt>
  </dgm:ptLst>
  <dgm:cxnLst>
    <dgm:cxn modelId="{03A131F6-F268-A242-A912-C31C789F260B}" type="presOf" srcId="{D771A617-FC02-47ED-AE2C-4446EBCF42C2}" destId="{CDF0C711-A7E4-4197-B17B-A6B2E1FBE4D8}" srcOrd="0" destOrd="2" presId="urn:microsoft.com/office/officeart/2005/8/layout/cycle4#7"/>
    <dgm:cxn modelId="{6C25C7A1-F5A8-402E-96AE-35ED6C88E4EA}" srcId="{2863F1C8-DAF5-43D5-A9D4-806D8EB4CA0B}" destId="{03245A88-28A1-434A-8B5D-22143621B8A2}" srcOrd="1" destOrd="0" parTransId="{FD6EAAEA-1BF0-45A9-AC05-D80B6C4E9769}" sibTransId="{A867E387-8DDC-4293-B7D1-F071E5C2F686}"/>
    <dgm:cxn modelId="{DBC5A8F8-3AA4-B94D-8E66-0D2DCE8247FE}" type="presOf" srcId="{2863F1C8-DAF5-43D5-A9D4-806D8EB4CA0B}" destId="{83444E5C-A24F-4D4E-8E92-9F622063E6B7}" srcOrd="0" destOrd="0" presId="urn:microsoft.com/office/officeart/2005/8/layout/cycle4#7"/>
    <dgm:cxn modelId="{18CC413A-A164-6141-9875-A19D318443C9}" type="presOf" srcId="{D7E4CB04-E410-4DB0-977C-7E4B6FF5E173}" destId="{F639D1BF-5407-4F12-8180-D8DFA521EC3A}" srcOrd="0" destOrd="1" presId="urn:microsoft.com/office/officeart/2005/8/layout/cycle4#7"/>
    <dgm:cxn modelId="{50BC294D-7A30-2645-AB8C-25582C58EC0E}" type="presOf" srcId="{E9CCA3F0-1916-4896-A6D4-23BEB172C01F}" destId="{8313FBC3-99D2-4B04-A2F3-65924FE23F73}" srcOrd="0" destOrd="2" presId="urn:microsoft.com/office/officeart/2005/8/layout/cycle4#7"/>
    <dgm:cxn modelId="{D60652D3-4FCE-4DD7-96C0-FC50F909AB86}" srcId="{03245A88-28A1-434A-8B5D-22143621B8A2}" destId="{D7E4CB04-E410-4DB0-977C-7E4B6FF5E173}" srcOrd="1" destOrd="0" parTransId="{E87DAE4D-666D-4DDB-9D98-91658EEBC0D5}" sibTransId="{31C9E45C-6C96-42EB-A40E-5BA010112382}"/>
    <dgm:cxn modelId="{AC273CC5-C204-9C46-8FE8-5179D8A2B8A4}" type="presOf" srcId="{6E7B47EA-4921-400F-9266-117962403F81}" destId="{68A6B1DD-5E93-4648-8230-30C5DEAAA03D}" srcOrd="1" destOrd="4" presId="urn:microsoft.com/office/officeart/2005/8/layout/cycle4#7"/>
    <dgm:cxn modelId="{FF48E0FA-81AE-E840-9030-B484D6FF8C35}" type="presOf" srcId="{6B3175A5-B8F6-47ED-A3C5-D31C98A0EC50}" destId="{000FA629-8B0E-448B-B38B-F3DE229A5855}" srcOrd="0" destOrd="1" presId="urn:microsoft.com/office/officeart/2005/8/layout/cycle4#7"/>
    <dgm:cxn modelId="{5B48286F-8D48-084C-AEC0-66E51C3132C8}" type="presOf" srcId="{AB286DCC-D163-46D6-8708-CD8F1917339E}" destId="{8313FBC3-99D2-4B04-A2F3-65924FE23F73}" srcOrd="0" destOrd="4" presId="urn:microsoft.com/office/officeart/2005/8/layout/cycle4#7"/>
    <dgm:cxn modelId="{AEBEDE79-EBB1-4D50-89A7-DB3A553221C9}" srcId="{341A0BD6-295F-4ED6-BDE5-7D8D3C1A7BF1}" destId="{4017B6E5-D765-47A2-8AEA-3C964CC0F733}" srcOrd="1" destOrd="0" parTransId="{55CD492E-61A9-4F1C-A52F-26B8FB398648}" sibTransId="{7FBD6504-69CE-463F-9E54-483A239296A1}"/>
    <dgm:cxn modelId="{7BBE0CA4-A299-324C-9A98-3410D425480B}" type="presOf" srcId="{341A0BD6-295F-4ED6-BDE5-7D8D3C1A7BF1}" destId="{5101E06F-C738-40C0-99A0-4A9BEE3FBB14}" srcOrd="0" destOrd="0" presId="urn:microsoft.com/office/officeart/2005/8/layout/cycle4#7"/>
    <dgm:cxn modelId="{08B83BF9-357A-5647-8BE8-2362FA837FFB}" type="presOf" srcId="{E9CCA3F0-1916-4896-A6D4-23BEB172C01F}" destId="{5BEA5514-D4CE-460C-8DBC-C96ED64E6FF0}" srcOrd="1" destOrd="2" presId="urn:microsoft.com/office/officeart/2005/8/layout/cycle4#7"/>
    <dgm:cxn modelId="{24873500-5CC6-9540-B579-EF499B535220}" type="presOf" srcId="{E973EA69-562D-40FF-9CDC-EF5786189721}" destId="{68A6B1DD-5E93-4648-8230-30C5DEAAA03D}" srcOrd="1" destOrd="0" presId="urn:microsoft.com/office/officeart/2005/8/layout/cycle4#7"/>
    <dgm:cxn modelId="{6811B225-20D6-4C4E-BB94-5F46A2F0EE7C}" type="presOf" srcId="{D7E4CB04-E410-4DB0-977C-7E4B6FF5E173}" destId="{68A6B1DD-5E93-4648-8230-30C5DEAAA03D}" srcOrd="1" destOrd="1" presId="urn:microsoft.com/office/officeart/2005/8/layout/cycle4#7"/>
    <dgm:cxn modelId="{1276A120-3215-3D48-82CF-32ED83A25629}" type="presOf" srcId="{E973EA69-562D-40FF-9CDC-EF5786189721}" destId="{F639D1BF-5407-4F12-8180-D8DFA521EC3A}" srcOrd="0" destOrd="0" presId="urn:microsoft.com/office/officeart/2005/8/layout/cycle4#7"/>
    <dgm:cxn modelId="{EDD4CB09-96BB-4F43-A7B3-E15D2DC36901}" srcId="{2863F1C8-DAF5-43D5-A9D4-806D8EB4CA0B}" destId="{E3B808D7-385A-4850-8E26-907830952747}" srcOrd="0" destOrd="0" parTransId="{1A3BEA90-F231-4EE9-B967-6D912F586F47}" sibTransId="{3861EB8A-47F5-4584-97E6-A90E3F320789}"/>
    <dgm:cxn modelId="{8A13EB03-3E6A-CB46-B2A7-D359F72D8C8E}" type="presOf" srcId="{C7CCFD96-1CE4-45F8-9792-80AE9C80CEB0}" destId="{33CF201E-2658-4C3C-A06B-F1C8FADAF813}" srcOrd="1" destOrd="3" presId="urn:microsoft.com/office/officeart/2005/8/layout/cycle4#7"/>
    <dgm:cxn modelId="{AD48A024-1077-9240-99DA-169A203909F6}" type="presOf" srcId="{891E4708-C2D1-4C94-BD35-F8199086B5E9}" destId="{5BEA5514-D4CE-460C-8DBC-C96ED64E6FF0}" srcOrd="1" destOrd="0" presId="urn:microsoft.com/office/officeart/2005/8/layout/cycle4#7"/>
    <dgm:cxn modelId="{37D25CA0-87BB-F548-B66C-24F79F0AEC58}" type="presOf" srcId="{891E4708-C2D1-4C94-BD35-F8199086B5E9}" destId="{8313FBC3-99D2-4B04-A2F3-65924FE23F73}" srcOrd="0" destOrd="0" presId="urn:microsoft.com/office/officeart/2005/8/layout/cycle4#7"/>
    <dgm:cxn modelId="{C3967D7B-3912-4343-B6A6-B6714FCAB399}" type="presOf" srcId="{B7FE8942-8A06-4D2D-ADCE-F50C43FAE073}" destId="{CDF0C711-A7E4-4197-B17B-A6B2E1FBE4D8}" srcOrd="0" destOrd="3" presId="urn:microsoft.com/office/officeart/2005/8/layout/cycle4#7"/>
    <dgm:cxn modelId="{2667B327-23D2-4EC0-B7B3-9EF7EC272BB9}" srcId="{55B4BA40-00E1-4B97-8666-20C27D235F46}" destId="{66B45344-38A9-4593-A639-A373EFF3576C}" srcOrd="0" destOrd="0" parTransId="{7D31BB94-55A9-437D-AB01-AE6144ECB3B2}" sibTransId="{0C30DBA0-3EAB-45AE-B588-87A813813667}"/>
    <dgm:cxn modelId="{32102672-FEBB-754A-A237-0E80ABD15C9C}" type="presOf" srcId="{3ADDA0F1-36D7-41D9-A0B9-1E95DA7F73D5}" destId="{5BEA5514-D4CE-460C-8DBC-C96ED64E6FF0}" srcOrd="1" destOrd="3" presId="urn:microsoft.com/office/officeart/2005/8/layout/cycle4#7"/>
    <dgm:cxn modelId="{7812682E-F911-AD4E-A0A4-2A2209761F53}" type="presOf" srcId="{7A8D19F2-03BD-4E86-A18B-8C101DD91AA7}" destId="{33CF201E-2658-4C3C-A06B-F1C8FADAF813}" srcOrd="1" destOrd="2" presId="urn:microsoft.com/office/officeart/2005/8/layout/cycle4#7"/>
    <dgm:cxn modelId="{4FDA9A9F-DD3C-5844-9E3E-8518AF4C59C9}" type="presOf" srcId="{6E7B47EA-4921-400F-9266-117962403F81}" destId="{F639D1BF-5407-4F12-8180-D8DFA521EC3A}" srcOrd="0" destOrd="4" presId="urn:microsoft.com/office/officeart/2005/8/layout/cycle4#7"/>
    <dgm:cxn modelId="{16A464FD-C546-D046-A7F9-39774A1DF67B}" type="presOf" srcId="{55B4BA40-00E1-4B97-8666-20C27D235F46}" destId="{ABC23CF5-48AA-41CE-A198-AD12E702DC1E}" srcOrd="0" destOrd="0" presId="urn:microsoft.com/office/officeart/2005/8/layout/cycle4#7"/>
    <dgm:cxn modelId="{9084BE98-028F-4E75-A89A-17591061F285}" srcId="{E3B808D7-385A-4850-8E26-907830952747}" destId="{891E4708-C2D1-4C94-BD35-F8199086B5E9}" srcOrd="0" destOrd="0" parTransId="{1AE3F842-7580-4FA2-9B32-290AE99DB728}" sibTransId="{E3EB6F63-132D-4658-8A48-52A74E5423D4}"/>
    <dgm:cxn modelId="{B49836F5-6555-3749-B564-D8048AF715B6}" type="presOf" srcId="{970E741F-A86A-4433-8E50-113C3486B0A8}" destId="{68A6B1DD-5E93-4648-8230-30C5DEAAA03D}" srcOrd="1" destOrd="3" presId="urn:microsoft.com/office/officeart/2005/8/layout/cycle4#7"/>
    <dgm:cxn modelId="{0E5550CD-E153-EB44-A5BC-C032CE6B7DB1}" type="presOf" srcId="{66B45344-38A9-4593-A639-A373EFF3576C}" destId="{33CF201E-2658-4C3C-A06B-F1C8FADAF813}" srcOrd="1" destOrd="0" presId="urn:microsoft.com/office/officeart/2005/8/layout/cycle4#7"/>
    <dgm:cxn modelId="{F8453072-852F-4ED0-AB96-A148C88C7ED0}" srcId="{55B4BA40-00E1-4B97-8666-20C27D235F46}" destId="{6B3175A5-B8F6-47ED-A3C5-D31C98A0EC50}" srcOrd="1" destOrd="0" parTransId="{98653F5B-5836-447D-8E37-DCEABAECF763}" sibTransId="{999527B4-3296-4783-9813-FCEE814C4AD5}"/>
    <dgm:cxn modelId="{297C0F2C-7EC4-4885-A4F8-D280E2509BED}" srcId="{E3B808D7-385A-4850-8E26-907830952747}" destId="{CBE54F9A-070B-4409-A068-63E09705CF58}" srcOrd="1" destOrd="0" parTransId="{B9CFA7C5-F2BA-4E3C-AFF1-0FD247573E52}" sibTransId="{A889AB55-E5F9-4263-AC3E-E875D2364B96}"/>
    <dgm:cxn modelId="{50643726-9460-41A9-BC70-67B71961AB3E}" srcId="{341A0BD6-295F-4ED6-BDE5-7D8D3C1A7BF1}" destId="{D771A617-FC02-47ED-AE2C-4446EBCF42C2}" srcOrd="2" destOrd="0" parTransId="{2F3839E0-3CDF-4A51-B528-D3EA784A25EF}" sibTransId="{E488BE61-5430-4BD6-8831-81BCA880E2F0}"/>
    <dgm:cxn modelId="{CF1FB6C3-DD20-9F42-99F7-E8FFF3024913}" type="presOf" srcId="{3ADDA0F1-36D7-41D9-A0B9-1E95DA7F73D5}" destId="{8313FBC3-99D2-4B04-A2F3-65924FE23F73}" srcOrd="0" destOrd="3" presId="urn:microsoft.com/office/officeart/2005/8/layout/cycle4#7"/>
    <dgm:cxn modelId="{6B502571-3542-7041-85FB-E65E7CAD11FA}" type="presOf" srcId="{1E69ACBF-BE0D-41B4-BBAA-C1C92A826BF0}" destId="{F639D1BF-5407-4F12-8180-D8DFA521EC3A}" srcOrd="0" destOrd="2" presId="urn:microsoft.com/office/officeart/2005/8/layout/cycle4#7"/>
    <dgm:cxn modelId="{96548191-2EA3-A749-9662-45AA8531EAF7}" type="presOf" srcId="{F2F233BC-622B-402A-8751-E1445E763192}" destId="{CDF0C711-A7E4-4197-B17B-A6B2E1FBE4D8}" srcOrd="0" destOrd="0" presId="urn:microsoft.com/office/officeart/2005/8/layout/cycle4#7"/>
    <dgm:cxn modelId="{79B9B33D-1F70-A445-BF3D-0702384CA7BD}" type="presOf" srcId="{C7CCFD96-1CE4-45F8-9792-80AE9C80CEB0}" destId="{000FA629-8B0E-448B-B38B-F3DE229A5855}" srcOrd="0" destOrd="3" presId="urn:microsoft.com/office/officeart/2005/8/layout/cycle4#7"/>
    <dgm:cxn modelId="{4E1EDE4F-6A83-42FB-8B2A-007A5FD0964E}" srcId="{55B4BA40-00E1-4B97-8666-20C27D235F46}" destId="{00966447-89CB-4A49-AF30-CD1837CB0ACB}" srcOrd="4" destOrd="0" parTransId="{D3166449-616B-4348-B45E-0EDBC9D54B26}" sibTransId="{CEBA4456-51F2-453A-8029-EE69470FDF1F}"/>
    <dgm:cxn modelId="{5331E9E4-6EE0-854C-9F74-324D84F8D816}" type="presOf" srcId="{E3B808D7-385A-4850-8E26-907830952747}" destId="{498AC17F-58FF-4C67-B263-1DA0A8D63E81}" srcOrd="0" destOrd="0" presId="urn:microsoft.com/office/officeart/2005/8/layout/cycle4#7"/>
    <dgm:cxn modelId="{F6F5FDD7-F4E9-4756-BD21-5E5279298761}" srcId="{E3B808D7-385A-4850-8E26-907830952747}" destId="{E9CCA3F0-1916-4896-A6D4-23BEB172C01F}" srcOrd="2" destOrd="0" parTransId="{AB0FBA0E-6A4D-452D-8698-0FC953527CE1}" sibTransId="{41BF7435-B3CB-4101-844A-3D92D933D76C}"/>
    <dgm:cxn modelId="{0FD0E744-78B3-433E-A642-C9C9B9FE4EF5}" srcId="{E3B808D7-385A-4850-8E26-907830952747}" destId="{3ADDA0F1-36D7-41D9-A0B9-1E95DA7F73D5}" srcOrd="3" destOrd="0" parTransId="{56592689-0055-4342-8087-7902EB059F68}" sibTransId="{0C10D7B4-5A76-4F1C-886F-1F1454FE2FC8}"/>
    <dgm:cxn modelId="{888E4110-F7B9-4041-8DF2-D4DF11D6CC39}" srcId="{2863F1C8-DAF5-43D5-A9D4-806D8EB4CA0B}" destId="{341A0BD6-295F-4ED6-BDE5-7D8D3C1A7BF1}" srcOrd="2" destOrd="0" parTransId="{C302059E-DFA0-4F26-851D-16FD798D62FB}" sibTransId="{45A0C16A-7237-4EDC-9EF4-90EFB94EEFE2}"/>
    <dgm:cxn modelId="{DBC6CDC9-05C5-4244-BF27-52402491CBA1}" type="presOf" srcId="{CBE54F9A-070B-4409-A068-63E09705CF58}" destId="{5BEA5514-D4CE-460C-8DBC-C96ED64E6FF0}" srcOrd="1" destOrd="1" presId="urn:microsoft.com/office/officeart/2005/8/layout/cycle4#7"/>
    <dgm:cxn modelId="{E7B6892E-66A4-4F72-AD70-ECB1EDB53B97}" srcId="{341A0BD6-295F-4ED6-BDE5-7D8D3C1A7BF1}" destId="{B7FE8942-8A06-4D2D-ADCE-F50C43FAE073}" srcOrd="3" destOrd="0" parTransId="{CE58C93C-2279-4A1D-BB2A-434CDB000925}" sibTransId="{55FED497-8FF2-490E-8BF1-17A3B5376381}"/>
    <dgm:cxn modelId="{0CC49CEF-1F69-5443-8A3A-009B6EC7FEF7}" type="presOf" srcId="{B7FE8942-8A06-4D2D-ADCE-F50C43FAE073}" destId="{D8CDD3D6-9965-46F6-AF45-5330BE424EF6}" srcOrd="1" destOrd="3" presId="urn:microsoft.com/office/officeart/2005/8/layout/cycle4#7"/>
    <dgm:cxn modelId="{DE11380E-3891-8D41-BD82-C302E2F3087A}" type="presOf" srcId="{D771A617-FC02-47ED-AE2C-4446EBCF42C2}" destId="{D8CDD3D6-9965-46F6-AF45-5330BE424EF6}" srcOrd="1" destOrd="2" presId="urn:microsoft.com/office/officeart/2005/8/layout/cycle4#7"/>
    <dgm:cxn modelId="{F2CE4B43-6B97-48CC-A154-515CC342A582}" srcId="{03245A88-28A1-434A-8B5D-22143621B8A2}" destId="{E973EA69-562D-40FF-9CDC-EF5786189721}" srcOrd="0" destOrd="0" parTransId="{BF756068-F211-469B-8DAC-39F3B3F74107}" sibTransId="{B59903F3-A9DB-462E-B5B6-DDA1E2936C6E}"/>
    <dgm:cxn modelId="{DA875861-E555-419E-A51A-9C504376E5B1}" srcId="{341A0BD6-295F-4ED6-BDE5-7D8D3C1A7BF1}" destId="{04FA9979-883A-4973-B86A-2E5320700E83}" srcOrd="4" destOrd="0" parTransId="{76066557-AE00-4909-BCA6-DF418D02CE7E}" sibTransId="{47BDBF97-8E2F-40DE-8CB5-7AFA7B139E8D}"/>
    <dgm:cxn modelId="{2EB73287-7158-9344-AFBD-BC619EAFD44F}" type="presOf" srcId="{4017B6E5-D765-47A2-8AEA-3C964CC0F733}" destId="{CDF0C711-A7E4-4197-B17B-A6B2E1FBE4D8}" srcOrd="0" destOrd="1" presId="urn:microsoft.com/office/officeart/2005/8/layout/cycle4#7"/>
    <dgm:cxn modelId="{CC4536E5-B63C-E549-9FE5-4952DC32503F}" type="presOf" srcId="{04FA9979-883A-4973-B86A-2E5320700E83}" destId="{CDF0C711-A7E4-4197-B17B-A6B2E1FBE4D8}" srcOrd="0" destOrd="4" presId="urn:microsoft.com/office/officeart/2005/8/layout/cycle4#7"/>
    <dgm:cxn modelId="{0A0CA787-2EB8-3B4E-9440-52D2DA5AC008}" type="presOf" srcId="{CBE54F9A-070B-4409-A068-63E09705CF58}" destId="{8313FBC3-99D2-4B04-A2F3-65924FE23F73}" srcOrd="0" destOrd="1" presId="urn:microsoft.com/office/officeart/2005/8/layout/cycle4#7"/>
    <dgm:cxn modelId="{BAA637D8-F01D-534C-908B-48A3477BD4CC}" type="presOf" srcId="{66B45344-38A9-4593-A639-A373EFF3576C}" destId="{000FA629-8B0E-448B-B38B-F3DE229A5855}" srcOrd="0" destOrd="0" presId="urn:microsoft.com/office/officeart/2005/8/layout/cycle4#7"/>
    <dgm:cxn modelId="{D3ADF552-600D-46FF-B67D-70E0209A41E3}" srcId="{55B4BA40-00E1-4B97-8666-20C27D235F46}" destId="{C7CCFD96-1CE4-45F8-9792-80AE9C80CEB0}" srcOrd="3" destOrd="0" parTransId="{93BD9B24-E049-419A-AE21-9A9019FEE241}" sibTransId="{7A37B677-932D-4866-9AAC-C2ACB58BE186}"/>
    <dgm:cxn modelId="{9F851AA6-47E6-494B-A73C-DFA043009CD0}" srcId="{E3B808D7-385A-4850-8E26-907830952747}" destId="{AB286DCC-D163-46D6-8708-CD8F1917339E}" srcOrd="4" destOrd="0" parTransId="{2E695099-1769-4C22-8625-4FB68D430C15}" sibTransId="{0AD79F36-2669-42C0-ADCF-46247C0B451A}"/>
    <dgm:cxn modelId="{B86BED09-50F6-CE42-8C28-8CCF6F03EF5A}" type="presOf" srcId="{AB286DCC-D163-46D6-8708-CD8F1917339E}" destId="{5BEA5514-D4CE-460C-8DBC-C96ED64E6FF0}" srcOrd="1" destOrd="4" presId="urn:microsoft.com/office/officeart/2005/8/layout/cycle4#7"/>
    <dgm:cxn modelId="{12DBF8AD-D70F-409E-B355-B3C3B1F01718}" srcId="{55B4BA40-00E1-4B97-8666-20C27D235F46}" destId="{7A8D19F2-03BD-4E86-A18B-8C101DD91AA7}" srcOrd="2" destOrd="0" parTransId="{9AD81C5E-C022-4CFA-9F1E-D37A611E8F57}" sibTransId="{EA0C7605-B3DE-4BAC-A198-2223820C6181}"/>
    <dgm:cxn modelId="{1B47779F-5CDB-124B-9BD1-A4BA2B1C63F3}" type="presOf" srcId="{970E741F-A86A-4433-8E50-113C3486B0A8}" destId="{F639D1BF-5407-4F12-8180-D8DFA521EC3A}" srcOrd="0" destOrd="3" presId="urn:microsoft.com/office/officeart/2005/8/layout/cycle4#7"/>
    <dgm:cxn modelId="{5145405B-921D-4D42-98B1-51BCDF7236C8}" type="presOf" srcId="{04FA9979-883A-4973-B86A-2E5320700E83}" destId="{D8CDD3D6-9965-46F6-AF45-5330BE424EF6}" srcOrd="1" destOrd="4" presId="urn:microsoft.com/office/officeart/2005/8/layout/cycle4#7"/>
    <dgm:cxn modelId="{CB589A0E-ECE2-494B-9D6F-4400DC8A8CF9}" type="presOf" srcId="{00966447-89CB-4A49-AF30-CD1837CB0ACB}" destId="{000FA629-8B0E-448B-B38B-F3DE229A5855}" srcOrd="0" destOrd="4" presId="urn:microsoft.com/office/officeart/2005/8/layout/cycle4#7"/>
    <dgm:cxn modelId="{2F7435FA-8B12-4D85-8AF2-D8E90789D3AC}" srcId="{03245A88-28A1-434A-8B5D-22143621B8A2}" destId="{970E741F-A86A-4433-8E50-113C3486B0A8}" srcOrd="3" destOrd="0" parTransId="{A7CF4D3D-9256-42A0-B1ED-757DDC628586}" sibTransId="{B14E8ED8-F3F9-490B-90C9-7C142E5081F6}"/>
    <dgm:cxn modelId="{AFDA2094-5ED4-4850-8F6E-71A7BACCF988}" srcId="{03245A88-28A1-434A-8B5D-22143621B8A2}" destId="{1E69ACBF-BE0D-41B4-BBAA-C1C92A826BF0}" srcOrd="2" destOrd="0" parTransId="{E7E7003D-F75B-40F7-B15B-B68D41BCDFAD}" sibTransId="{E4F0B0EC-AF38-4FC8-9BCA-BC5CF0B8DF94}"/>
    <dgm:cxn modelId="{24BB9E12-374F-974E-A178-0B62C74E5C4D}" type="presOf" srcId="{F2F233BC-622B-402A-8751-E1445E763192}" destId="{D8CDD3D6-9965-46F6-AF45-5330BE424EF6}" srcOrd="1" destOrd="0" presId="urn:microsoft.com/office/officeart/2005/8/layout/cycle4#7"/>
    <dgm:cxn modelId="{0E99DFEE-824E-45E2-BF1A-B4517ED87BF4}" srcId="{341A0BD6-295F-4ED6-BDE5-7D8D3C1A7BF1}" destId="{F2F233BC-622B-402A-8751-E1445E763192}" srcOrd="0" destOrd="0" parTransId="{DAAAF3B5-FF5B-4D22-B228-2B85D21D0C52}" sibTransId="{36F1C72D-C572-4291-B642-5595BB907C24}"/>
    <dgm:cxn modelId="{708F0C42-B64B-0840-B6C9-E10AC1FFADB0}" type="presOf" srcId="{00966447-89CB-4A49-AF30-CD1837CB0ACB}" destId="{33CF201E-2658-4C3C-A06B-F1C8FADAF813}" srcOrd="1" destOrd="4" presId="urn:microsoft.com/office/officeart/2005/8/layout/cycle4#7"/>
    <dgm:cxn modelId="{A6C9F268-4A62-4A11-ABAD-49DEADE303A2}" srcId="{2863F1C8-DAF5-43D5-A9D4-806D8EB4CA0B}" destId="{55B4BA40-00E1-4B97-8666-20C27D235F46}" srcOrd="3" destOrd="0" parTransId="{AD4BBC34-53F2-4E08-B444-59D63492F70A}" sibTransId="{E9966BAA-CA70-4ED7-98BC-7FA35DF2C412}"/>
    <dgm:cxn modelId="{EA8492EE-6751-1346-A88D-6FA4C7A450B2}" type="presOf" srcId="{03245A88-28A1-434A-8B5D-22143621B8A2}" destId="{8E0F067C-202B-4AEB-B51F-755A40EA7E68}" srcOrd="0" destOrd="0" presId="urn:microsoft.com/office/officeart/2005/8/layout/cycle4#7"/>
    <dgm:cxn modelId="{5DAB6F00-1425-2A4A-AE64-73531FDB290D}" type="presOf" srcId="{6B3175A5-B8F6-47ED-A3C5-D31C98A0EC50}" destId="{33CF201E-2658-4C3C-A06B-F1C8FADAF813}" srcOrd="1" destOrd="1" presId="urn:microsoft.com/office/officeart/2005/8/layout/cycle4#7"/>
    <dgm:cxn modelId="{60EFAD2A-952D-1A4B-885C-825DF15A3E00}" type="presOf" srcId="{1E69ACBF-BE0D-41B4-BBAA-C1C92A826BF0}" destId="{68A6B1DD-5E93-4648-8230-30C5DEAAA03D}" srcOrd="1" destOrd="2" presId="urn:microsoft.com/office/officeart/2005/8/layout/cycle4#7"/>
    <dgm:cxn modelId="{AB6DDADE-9B77-B54F-8C50-319E614D76BF}" type="presOf" srcId="{4017B6E5-D765-47A2-8AEA-3C964CC0F733}" destId="{D8CDD3D6-9965-46F6-AF45-5330BE424EF6}" srcOrd="1" destOrd="1" presId="urn:microsoft.com/office/officeart/2005/8/layout/cycle4#7"/>
    <dgm:cxn modelId="{3015687D-A4A9-474D-9D9D-DC1457504E24}" type="presOf" srcId="{7A8D19F2-03BD-4E86-A18B-8C101DD91AA7}" destId="{000FA629-8B0E-448B-B38B-F3DE229A5855}" srcOrd="0" destOrd="2" presId="urn:microsoft.com/office/officeart/2005/8/layout/cycle4#7"/>
    <dgm:cxn modelId="{70DD42AC-4508-4CE9-9E47-9B0C8A9F1AD6}" srcId="{03245A88-28A1-434A-8B5D-22143621B8A2}" destId="{6E7B47EA-4921-400F-9266-117962403F81}" srcOrd="4" destOrd="0" parTransId="{959CEC52-7C4A-4A26-AF15-FE103510FF81}" sibTransId="{A565BCE4-F971-4224-A3FE-FBE481FDB4FF}"/>
    <dgm:cxn modelId="{ADFF68C9-A7CC-0C45-B46A-21161784ED19}" type="presParOf" srcId="{83444E5C-A24F-4D4E-8E92-9F622063E6B7}" destId="{25C09F16-9326-4BDC-B14E-BF9D4D8F40BA}" srcOrd="0" destOrd="0" presId="urn:microsoft.com/office/officeart/2005/8/layout/cycle4#7"/>
    <dgm:cxn modelId="{5A9998F9-BB2F-D74E-8939-78676FC4DEA1}" type="presParOf" srcId="{25C09F16-9326-4BDC-B14E-BF9D4D8F40BA}" destId="{B8F18F8F-37D6-4D08-B4FC-4C191762778C}" srcOrd="0" destOrd="0" presId="urn:microsoft.com/office/officeart/2005/8/layout/cycle4#7"/>
    <dgm:cxn modelId="{98B61E6C-BD88-514C-BBAC-63C6D8D81E16}" type="presParOf" srcId="{B8F18F8F-37D6-4D08-B4FC-4C191762778C}" destId="{8313FBC3-99D2-4B04-A2F3-65924FE23F73}" srcOrd="0" destOrd="0" presId="urn:microsoft.com/office/officeart/2005/8/layout/cycle4#7"/>
    <dgm:cxn modelId="{2A981578-01BD-1746-9B26-691B27D1DF23}" type="presParOf" srcId="{B8F18F8F-37D6-4D08-B4FC-4C191762778C}" destId="{5BEA5514-D4CE-460C-8DBC-C96ED64E6FF0}" srcOrd="1" destOrd="0" presId="urn:microsoft.com/office/officeart/2005/8/layout/cycle4#7"/>
    <dgm:cxn modelId="{8F9B9D0B-C9B5-4B47-86ED-FC927C0B2D7A}" type="presParOf" srcId="{25C09F16-9326-4BDC-B14E-BF9D4D8F40BA}" destId="{54060F6B-6C63-433F-B8C1-6121D88D4EA2}" srcOrd="1" destOrd="0" presId="urn:microsoft.com/office/officeart/2005/8/layout/cycle4#7"/>
    <dgm:cxn modelId="{F60CED9C-F2D5-6144-8AAF-49B4F8B701AD}" type="presParOf" srcId="{54060F6B-6C63-433F-B8C1-6121D88D4EA2}" destId="{F639D1BF-5407-4F12-8180-D8DFA521EC3A}" srcOrd="0" destOrd="0" presId="urn:microsoft.com/office/officeart/2005/8/layout/cycle4#7"/>
    <dgm:cxn modelId="{88AB0545-2651-C54C-817B-6D8D22DB277B}" type="presParOf" srcId="{54060F6B-6C63-433F-B8C1-6121D88D4EA2}" destId="{68A6B1DD-5E93-4648-8230-30C5DEAAA03D}" srcOrd="1" destOrd="0" presId="urn:microsoft.com/office/officeart/2005/8/layout/cycle4#7"/>
    <dgm:cxn modelId="{795FE14B-8C23-1D4C-9DE1-5BEDECE8FD53}" type="presParOf" srcId="{25C09F16-9326-4BDC-B14E-BF9D4D8F40BA}" destId="{29CF0BE4-E108-4AFB-BCF9-6D4012085849}" srcOrd="2" destOrd="0" presId="urn:microsoft.com/office/officeart/2005/8/layout/cycle4#7"/>
    <dgm:cxn modelId="{C9DD3ECE-DDE7-7549-B792-4975ED544A69}" type="presParOf" srcId="{29CF0BE4-E108-4AFB-BCF9-6D4012085849}" destId="{CDF0C711-A7E4-4197-B17B-A6B2E1FBE4D8}" srcOrd="0" destOrd="0" presId="urn:microsoft.com/office/officeart/2005/8/layout/cycle4#7"/>
    <dgm:cxn modelId="{1BBB3AED-E826-5F44-8540-FA9CC4F4B61A}" type="presParOf" srcId="{29CF0BE4-E108-4AFB-BCF9-6D4012085849}" destId="{D8CDD3D6-9965-46F6-AF45-5330BE424EF6}" srcOrd="1" destOrd="0" presId="urn:microsoft.com/office/officeart/2005/8/layout/cycle4#7"/>
    <dgm:cxn modelId="{76290880-106A-8144-AD18-3E5A77539585}" type="presParOf" srcId="{25C09F16-9326-4BDC-B14E-BF9D4D8F40BA}" destId="{D38BE896-3CCB-459B-BC4F-B021223723E3}" srcOrd="3" destOrd="0" presId="urn:microsoft.com/office/officeart/2005/8/layout/cycle4#7"/>
    <dgm:cxn modelId="{1836DF66-0E5C-F34B-854F-A9170606FF45}" type="presParOf" srcId="{D38BE896-3CCB-459B-BC4F-B021223723E3}" destId="{000FA629-8B0E-448B-B38B-F3DE229A5855}" srcOrd="0" destOrd="0" presId="urn:microsoft.com/office/officeart/2005/8/layout/cycle4#7"/>
    <dgm:cxn modelId="{C1040D4A-C87E-C242-9CB6-ACFC35C0AB65}" type="presParOf" srcId="{D38BE896-3CCB-459B-BC4F-B021223723E3}" destId="{33CF201E-2658-4C3C-A06B-F1C8FADAF813}" srcOrd="1" destOrd="0" presId="urn:microsoft.com/office/officeart/2005/8/layout/cycle4#7"/>
    <dgm:cxn modelId="{4BB843D2-16ED-5049-B743-781216DABFDE}" type="presParOf" srcId="{25C09F16-9326-4BDC-B14E-BF9D4D8F40BA}" destId="{A1697CAF-236E-4A6C-83F2-9B05AD22C162}" srcOrd="4" destOrd="0" presId="urn:microsoft.com/office/officeart/2005/8/layout/cycle4#7"/>
    <dgm:cxn modelId="{5A2134A2-6076-2F42-93EE-D5E615F7AEAA}" type="presParOf" srcId="{83444E5C-A24F-4D4E-8E92-9F622063E6B7}" destId="{3BF26D84-94F7-4269-985E-18C5BB3A26DF}" srcOrd="1" destOrd="0" presId="urn:microsoft.com/office/officeart/2005/8/layout/cycle4#7"/>
    <dgm:cxn modelId="{86A5EC13-3968-5845-8BD8-61F8D729ABF0}" type="presParOf" srcId="{3BF26D84-94F7-4269-985E-18C5BB3A26DF}" destId="{498AC17F-58FF-4C67-B263-1DA0A8D63E81}" srcOrd="0" destOrd="0" presId="urn:microsoft.com/office/officeart/2005/8/layout/cycle4#7"/>
    <dgm:cxn modelId="{CC024B82-792E-0846-8721-33ADEA95501C}" type="presParOf" srcId="{3BF26D84-94F7-4269-985E-18C5BB3A26DF}" destId="{8E0F067C-202B-4AEB-B51F-755A40EA7E68}" srcOrd="1" destOrd="0" presId="urn:microsoft.com/office/officeart/2005/8/layout/cycle4#7"/>
    <dgm:cxn modelId="{33D03A5E-1FA4-CE46-A448-EAA9D43E1654}" type="presParOf" srcId="{3BF26D84-94F7-4269-985E-18C5BB3A26DF}" destId="{5101E06F-C738-40C0-99A0-4A9BEE3FBB14}" srcOrd="2" destOrd="0" presId="urn:microsoft.com/office/officeart/2005/8/layout/cycle4#7"/>
    <dgm:cxn modelId="{C942DC09-54F2-F44A-BBEE-73342F12D047}" type="presParOf" srcId="{3BF26D84-94F7-4269-985E-18C5BB3A26DF}" destId="{ABC23CF5-48AA-41CE-A198-AD12E702DC1E}" srcOrd="3" destOrd="0" presId="urn:microsoft.com/office/officeart/2005/8/layout/cycle4#7"/>
    <dgm:cxn modelId="{C4D205D1-A6BE-2B4E-B681-9F2BF31F2D50}" type="presParOf" srcId="{3BF26D84-94F7-4269-985E-18C5BB3A26DF}" destId="{67F7BA9B-9125-46BA-8AB2-28B7DCAD119C}" srcOrd="4" destOrd="0" presId="urn:microsoft.com/office/officeart/2005/8/layout/cycle4#7"/>
    <dgm:cxn modelId="{587795A7-BF48-3B47-9DC7-AD0C3F8ACDEB}" type="presParOf" srcId="{83444E5C-A24F-4D4E-8E92-9F622063E6B7}" destId="{6BCEF027-CCE0-40F2-AC9B-4181D4EF0E32}" srcOrd="2" destOrd="0" presId="urn:microsoft.com/office/officeart/2005/8/layout/cycle4#7"/>
    <dgm:cxn modelId="{06017CF3-B901-F144-BDDC-B0912C66A208}" type="presParOf" srcId="{83444E5C-A24F-4D4E-8E92-9F622063E6B7}" destId="{1B9B5E1F-0738-4195-A4C5-3A1F616AF1BE}" srcOrd="3" destOrd="0" presId="urn:microsoft.com/office/officeart/2005/8/layout/cycle4#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F0C711-A7E4-4197-B17B-A6B2E1FBE4D8}">
      <dsp:nvSpPr>
        <dsp:cNvPr id="0" name=""/>
        <dsp:cNvSpPr/>
      </dsp:nvSpPr>
      <dsp:spPr>
        <a:xfrm>
          <a:off x="5287146" y="4129100"/>
          <a:ext cx="2999669" cy="19431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Use?</a:t>
          </a:r>
          <a:endParaRPr lang="en-NZ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NZ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Which tools?</a:t>
          </a:r>
          <a:endParaRPr lang="en-NZ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NZ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Why?</a:t>
          </a:r>
          <a:endParaRPr lang="en-NZ" sz="1500" kern="1200" dirty="0"/>
        </a:p>
      </dsp:txBody>
      <dsp:txXfrm>
        <a:off x="6229731" y="4657560"/>
        <a:ext cx="2014400" cy="1371961"/>
      </dsp:txXfrm>
    </dsp:sp>
    <dsp:sp modelId="{000FA629-8B0E-448B-B38B-F3DE229A5855}">
      <dsp:nvSpPr>
        <dsp:cNvPr id="0" name=""/>
        <dsp:cNvSpPr/>
      </dsp:nvSpPr>
      <dsp:spPr>
        <a:xfrm>
          <a:off x="142865" y="4129100"/>
          <a:ext cx="2999669" cy="19431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Use?</a:t>
          </a:r>
          <a:endParaRPr lang="en-NZ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NZ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Which tools?</a:t>
          </a:r>
          <a:endParaRPr lang="en-NZ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NZ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Why?</a:t>
          </a:r>
          <a:endParaRPr lang="en-NZ" sz="1500" kern="1200" dirty="0"/>
        </a:p>
      </dsp:txBody>
      <dsp:txXfrm>
        <a:off x="185549" y="4657560"/>
        <a:ext cx="2014400" cy="1371961"/>
      </dsp:txXfrm>
    </dsp:sp>
    <dsp:sp modelId="{F639D1BF-5407-4F12-8180-D8DFA521EC3A}">
      <dsp:nvSpPr>
        <dsp:cNvPr id="0" name=""/>
        <dsp:cNvSpPr/>
      </dsp:nvSpPr>
      <dsp:spPr>
        <a:xfrm>
          <a:off x="5287146" y="0"/>
          <a:ext cx="2999669" cy="19431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Use?</a:t>
          </a:r>
          <a:endParaRPr lang="en-NZ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NZ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Which tools?</a:t>
          </a:r>
          <a:endParaRPr lang="en-NZ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NZ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Why?</a:t>
          </a:r>
          <a:endParaRPr lang="en-NZ" sz="1500" kern="1200" dirty="0"/>
        </a:p>
      </dsp:txBody>
      <dsp:txXfrm>
        <a:off x="6229731" y="42684"/>
        <a:ext cx="2014400" cy="1371961"/>
      </dsp:txXfrm>
    </dsp:sp>
    <dsp:sp modelId="{8313FBC3-99D2-4B04-A2F3-65924FE23F73}">
      <dsp:nvSpPr>
        <dsp:cNvPr id="0" name=""/>
        <dsp:cNvSpPr/>
      </dsp:nvSpPr>
      <dsp:spPr>
        <a:xfrm>
          <a:off x="142865" y="0"/>
          <a:ext cx="2999669" cy="19431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Use?</a:t>
          </a:r>
          <a:endParaRPr lang="en-NZ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NZ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Which tools?</a:t>
          </a:r>
          <a:endParaRPr lang="en-NZ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NZ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Why?</a:t>
          </a:r>
          <a:endParaRPr lang="en-NZ" sz="1500" kern="1200" dirty="0"/>
        </a:p>
      </dsp:txBody>
      <dsp:txXfrm>
        <a:off x="185549" y="42684"/>
        <a:ext cx="2014400" cy="1371961"/>
      </dsp:txXfrm>
    </dsp:sp>
    <dsp:sp modelId="{498AC17F-58FF-4C67-B263-1DA0A8D63E81}">
      <dsp:nvSpPr>
        <dsp:cNvPr id="0" name=""/>
        <dsp:cNvSpPr/>
      </dsp:nvSpPr>
      <dsp:spPr>
        <a:xfrm>
          <a:off x="1524838" y="346115"/>
          <a:ext cx="2629265" cy="2629265"/>
        </a:xfrm>
        <a:prstGeom prst="pieWedge">
          <a:avLst/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Staff Room</a:t>
          </a:r>
          <a:endParaRPr lang="en-NZ" sz="2500" b="1" kern="1200" dirty="0"/>
        </a:p>
      </dsp:txBody>
      <dsp:txXfrm>
        <a:off x="2294932" y="1116209"/>
        <a:ext cx="1859171" cy="1859171"/>
      </dsp:txXfrm>
    </dsp:sp>
    <dsp:sp modelId="{8E0F067C-202B-4AEB-B51F-755A40EA7E68}">
      <dsp:nvSpPr>
        <dsp:cNvPr id="0" name=""/>
        <dsp:cNvSpPr/>
      </dsp:nvSpPr>
      <dsp:spPr>
        <a:xfrm rot="5400000">
          <a:off x="4275548" y="346115"/>
          <a:ext cx="2629265" cy="2629265"/>
        </a:xfrm>
        <a:prstGeom prst="pieWedge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Filing Cabinet</a:t>
          </a:r>
          <a:endParaRPr lang="en-NZ" sz="2500" b="1" kern="1200" dirty="0"/>
        </a:p>
      </dsp:txBody>
      <dsp:txXfrm rot="-5400000">
        <a:off x="4275548" y="1116209"/>
        <a:ext cx="1859171" cy="1859171"/>
      </dsp:txXfrm>
    </dsp:sp>
    <dsp:sp modelId="{5101E06F-C738-40C0-99A0-4A9BEE3FBB14}">
      <dsp:nvSpPr>
        <dsp:cNvPr id="0" name=""/>
        <dsp:cNvSpPr/>
      </dsp:nvSpPr>
      <dsp:spPr>
        <a:xfrm rot="10800000">
          <a:off x="4275548" y="3096825"/>
          <a:ext cx="2629265" cy="2629265"/>
        </a:xfrm>
        <a:prstGeom prst="pieWedge">
          <a:avLst/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Newspaper</a:t>
          </a:r>
          <a:endParaRPr lang="en-NZ" sz="2500" b="1" kern="1200" dirty="0"/>
        </a:p>
      </dsp:txBody>
      <dsp:txXfrm rot="10800000">
        <a:off x="4275548" y="3096825"/>
        <a:ext cx="1859171" cy="1859171"/>
      </dsp:txXfrm>
    </dsp:sp>
    <dsp:sp modelId="{ABC23CF5-48AA-41CE-A198-AD12E702DC1E}">
      <dsp:nvSpPr>
        <dsp:cNvPr id="0" name=""/>
        <dsp:cNvSpPr/>
      </dsp:nvSpPr>
      <dsp:spPr>
        <a:xfrm rot="16200000">
          <a:off x="1524838" y="3096825"/>
          <a:ext cx="2629265" cy="2629265"/>
        </a:xfrm>
        <a:prstGeom prst="pieWedge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Portfolio</a:t>
          </a:r>
          <a:endParaRPr lang="en-NZ" sz="2500" b="1" kern="1200" dirty="0"/>
        </a:p>
      </dsp:txBody>
      <dsp:txXfrm rot="5400000">
        <a:off x="2294932" y="3096825"/>
        <a:ext cx="1859171" cy="1859171"/>
      </dsp:txXfrm>
    </dsp:sp>
    <dsp:sp modelId="{6BCEF027-CCE0-40F2-AC9B-4181D4EF0E32}">
      <dsp:nvSpPr>
        <dsp:cNvPr id="0" name=""/>
        <dsp:cNvSpPr/>
      </dsp:nvSpPr>
      <dsp:spPr>
        <a:xfrm>
          <a:off x="3760928" y="2489604"/>
          <a:ext cx="907794" cy="789386"/>
        </a:xfrm>
        <a:prstGeom prst="circularArrow">
          <a:avLst/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9B5E1F-0738-4195-A4C5-3A1F616AF1BE}">
      <dsp:nvSpPr>
        <dsp:cNvPr id="0" name=""/>
        <dsp:cNvSpPr/>
      </dsp:nvSpPr>
      <dsp:spPr>
        <a:xfrm rot="10800000">
          <a:off x="3760928" y="2793214"/>
          <a:ext cx="907794" cy="789386"/>
        </a:xfrm>
        <a:prstGeom prst="circularArrow">
          <a:avLst/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7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6C0442-8542-8543-BF5B-A43D8565E884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ABA4A-722D-F041-BB79-AFA1143EF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873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Activity 2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4502-20EB-4A88-884B-8303BB622350}" type="slidenum">
              <a:rPr lang="en-NZ" smtClean="0"/>
              <a:pPr/>
              <a:t>1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D48D-F92A-2647-826D-E8919D5652E8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373E-3073-944E-8B36-D103BBEBB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884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D48D-F92A-2647-826D-E8919D5652E8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373E-3073-944E-8B36-D103BBEBB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17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D48D-F92A-2647-826D-E8919D5652E8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373E-3073-944E-8B36-D103BBEBB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606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D48D-F92A-2647-826D-E8919D5652E8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373E-3073-944E-8B36-D103BBEBB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204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D48D-F92A-2647-826D-E8919D5652E8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373E-3073-944E-8B36-D103BBEBB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02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D48D-F92A-2647-826D-E8919D5652E8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373E-3073-944E-8B36-D103BBEBB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79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D48D-F92A-2647-826D-E8919D5652E8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373E-3073-944E-8B36-D103BBEBB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381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D48D-F92A-2647-826D-E8919D5652E8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373E-3073-944E-8B36-D103BBEBB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468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D48D-F92A-2647-826D-E8919D5652E8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373E-3073-944E-8B36-D103BBEBB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975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D48D-F92A-2647-826D-E8919D5652E8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373E-3073-944E-8B36-D103BBEBB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24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D48D-F92A-2647-826D-E8919D5652E8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373E-3073-944E-8B36-D103BBEBB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29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3D48D-F92A-2647-826D-E8919D5652E8}" type="datetimeFigureOut">
              <a:rPr lang="en-US" smtClean="0"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9373E-3073-944E-8B36-D103BBEBB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525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gif"/><Relationship Id="rId20" Type="http://schemas.openxmlformats.org/officeDocument/2006/relationships/image" Target="../media/image13.png"/><Relationship Id="rId10" Type="http://schemas.openxmlformats.org/officeDocument/2006/relationships/image" Target="../media/image3.gif"/><Relationship Id="rId11" Type="http://schemas.openxmlformats.org/officeDocument/2006/relationships/image" Target="../media/image4.jpeg"/><Relationship Id="rId12" Type="http://schemas.openxmlformats.org/officeDocument/2006/relationships/image" Target="../media/image5.png"/><Relationship Id="rId13" Type="http://schemas.openxmlformats.org/officeDocument/2006/relationships/image" Target="../media/image6.png"/><Relationship Id="rId14" Type="http://schemas.openxmlformats.org/officeDocument/2006/relationships/image" Target="../media/image7.png"/><Relationship Id="rId15" Type="http://schemas.openxmlformats.org/officeDocument/2006/relationships/image" Target="../media/image8.gif"/><Relationship Id="rId16" Type="http://schemas.openxmlformats.org/officeDocument/2006/relationships/image" Target="../media/image9.jpeg"/><Relationship Id="rId17" Type="http://schemas.openxmlformats.org/officeDocument/2006/relationships/image" Target="../media/image10.png"/><Relationship Id="rId18" Type="http://schemas.openxmlformats.org/officeDocument/2006/relationships/image" Target="../media/image11.png"/><Relationship Id="rId19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57158" y="642918"/>
          <a:ext cx="8429652" cy="6072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57224" y="48260"/>
            <a:ext cx="7546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C000"/>
                </a:solidFill>
              </a:rPr>
              <a:t>Activity 2:Design Your Personal Learning Network</a:t>
            </a:r>
            <a:endParaRPr lang="en-NZ" sz="2800" b="1" dirty="0">
              <a:solidFill>
                <a:srgbClr val="FFC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1438" y="2643182"/>
            <a:ext cx="1714480" cy="2000264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People</a:t>
            </a:r>
            <a:endParaRPr lang="en-US" dirty="0" smtClean="0"/>
          </a:p>
          <a:p>
            <a:r>
              <a:rPr lang="en-US" sz="1100" dirty="0" smtClean="0"/>
              <a:t>@</a:t>
            </a:r>
            <a:r>
              <a:rPr lang="en-US" sz="1100" dirty="0" err="1" smtClean="0"/>
              <a:t>catspyjamasnz</a:t>
            </a:r>
            <a:endParaRPr lang="en-US" sz="1100" dirty="0" smtClean="0"/>
          </a:p>
          <a:p>
            <a:r>
              <a:rPr lang="en-US" sz="1100" dirty="0" smtClean="0"/>
              <a:t>@</a:t>
            </a:r>
            <a:r>
              <a:rPr lang="en-US" sz="1100" dirty="0" err="1" smtClean="0"/>
              <a:t>courosa</a:t>
            </a:r>
            <a:endParaRPr lang="en-US" sz="1100" dirty="0" smtClean="0"/>
          </a:p>
          <a:p>
            <a:r>
              <a:rPr lang="en-US" sz="1100" dirty="0" smtClean="0"/>
              <a:t>@</a:t>
            </a:r>
            <a:r>
              <a:rPr lang="en-US" sz="1100" dirty="0" err="1" smtClean="0"/>
              <a:t>timbuckteeth</a:t>
            </a:r>
            <a:endParaRPr lang="en-US" sz="1100" dirty="0" smtClean="0"/>
          </a:p>
          <a:p>
            <a:r>
              <a:rPr lang="en-US" sz="1100" dirty="0" smtClean="0"/>
              <a:t>@</a:t>
            </a:r>
            <a:r>
              <a:rPr lang="en-US" sz="1100" dirty="0" err="1" smtClean="0"/>
              <a:t>lasic</a:t>
            </a:r>
            <a:endParaRPr lang="en-US" sz="1100" dirty="0" smtClean="0"/>
          </a:p>
          <a:p>
            <a:r>
              <a:rPr lang="en-US" sz="1100" dirty="0" smtClean="0"/>
              <a:t>@</a:t>
            </a:r>
            <a:r>
              <a:rPr lang="en-US" sz="1100" dirty="0" err="1" smtClean="0"/>
              <a:t>moodlehelen</a:t>
            </a:r>
            <a:endParaRPr lang="en-US" sz="1100" dirty="0" smtClean="0"/>
          </a:p>
          <a:p>
            <a:r>
              <a:rPr lang="en-US" sz="1100" dirty="0" smtClean="0"/>
              <a:t>@</a:t>
            </a:r>
            <a:r>
              <a:rPr lang="en-US" sz="1100" dirty="0" err="1" smtClean="0"/>
              <a:t>constantine</a:t>
            </a:r>
            <a:endParaRPr lang="en-US" sz="1100" dirty="0" smtClean="0"/>
          </a:p>
          <a:p>
            <a:r>
              <a:rPr lang="en-US" sz="1100" dirty="0" smtClean="0"/>
              <a:t>@</a:t>
            </a:r>
            <a:r>
              <a:rPr lang="en-US" sz="1100" dirty="0" err="1" smtClean="0"/>
              <a:t>playnice_nz</a:t>
            </a:r>
            <a:endParaRPr lang="en-US" sz="1100" dirty="0" smtClean="0"/>
          </a:p>
          <a:p>
            <a:r>
              <a:rPr lang="en-US" sz="1100" dirty="0" smtClean="0"/>
              <a:t>@</a:t>
            </a:r>
            <a:r>
              <a:rPr lang="en-US" sz="1100" dirty="0" err="1" smtClean="0"/>
              <a:t>marksmithers</a:t>
            </a:r>
            <a:endParaRPr lang="en-US" sz="1100" dirty="0" smtClean="0"/>
          </a:p>
          <a:p>
            <a:r>
              <a:rPr lang="en-US" sz="1100" dirty="0" smtClean="0"/>
              <a:t>@</a:t>
            </a:r>
            <a:r>
              <a:rPr lang="en-US" sz="1100" dirty="0" err="1" smtClean="0"/>
              <a:t>teachernz</a:t>
            </a:r>
            <a:endParaRPr lang="en-US" sz="1100" dirty="0" smtClean="0"/>
          </a:p>
          <a:p>
            <a:r>
              <a:rPr lang="en-US" sz="1100" dirty="0" smtClean="0"/>
              <a:t>@</a:t>
            </a:r>
            <a:r>
              <a:rPr lang="en-US" sz="1100" dirty="0" err="1" smtClean="0"/>
              <a:t>edumoodle</a:t>
            </a:r>
            <a:endParaRPr lang="en-NZ" sz="1100" dirty="0"/>
          </a:p>
        </p:txBody>
      </p:sp>
      <p:sp>
        <p:nvSpPr>
          <p:cNvPr id="7" name="Rounded Rectangle 6"/>
          <p:cNvSpPr/>
          <p:nvPr/>
        </p:nvSpPr>
        <p:spPr>
          <a:xfrm>
            <a:off x="7358114" y="2643182"/>
            <a:ext cx="1714480" cy="2000264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Blogs/Wikis</a:t>
            </a:r>
            <a:endParaRPr lang="en-US" dirty="0" smtClean="0"/>
          </a:p>
          <a:p>
            <a:r>
              <a:rPr lang="en-US" sz="1100" dirty="0" smtClean="0"/>
              <a:t>http://educationaltechnology.ca</a:t>
            </a:r>
            <a:endParaRPr lang="en-US" sz="1000" dirty="0" smtClean="0"/>
          </a:p>
          <a:p>
            <a:r>
              <a:rPr lang="en-US" sz="1100" dirty="0" smtClean="0"/>
              <a:t>http://steve-wheeler.blogspot.com</a:t>
            </a:r>
          </a:p>
          <a:p>
            <a:r>
              <a:rPr lang="en-US" sz="1100" dirty="0" smtClean="0"/>
              <a:t>http://educationalssoftware.wikispaces.com</a:t>
            </a:r>
          </a:p>
          <a:p>
            <a:r>
              <a:rPr lang="en-US" sz="1100" dirty="0" smtClean="0"/>
              <a:t>http://what myplnmeans.wikispaces.com</a:t>
            </a:r>
          </a:p>
        </p:txBody>
      </p:sp>
      <p:sp>
        <p:nvSpPr>
          <p:cNvPr id="8" name="Oval 7"/>
          <p:cNvSpPr/>
          <p:nvPr/>
        </p:nvSpPr>
        <p:spPr>
          <a:xfrm>
            <a:off x="3857620" y="3143248"/>
            <a:ext cx="1428760" cy="107157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Z" sz="1400" dirty="0"/>
          </a:p>
        </p:txBody>
      </p:sp>
      <p:pic>
        <p:nvPicPr>
          <p:cNvPr id="9" name="Picture 8" descr="blogger-logo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143240" y="3786190"/>
            <a:ext cx="684732" cy="681030"/>
          </a:xfrm>
          <a:prstGeom prst="rect">
            <a:avLst/>
          </a:prstGeom>
        </p:spPr>
      </p:pic>
      <p:pic>
        <p:nvPicPr>
          <p:cNvPr id="10" name="Picture 9" descr="diigo_logo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811043" y="1285860"/>
            <a:ext cx="941740" cy="401397"/>
          </a:xfrm>
          <a:prstGeom prst="rect">
            <a:avLst/>
          </a:prstGeom>
        </p:spPr>
      </p:pic>
      <p:pic>
        <p:nvPicPr>
          <p:cNvPr id="11" name="Picture 10" descr="edublog-logo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221424" y="3822180"/>
            <a:ext cx="1079325" cy="287820"/>
          </a:xfrm>
          <a:prstGeom prst="rect">
            <a:avLst/>
          </a:prstGeom>
        </p:spPr>
      </p:pic>
      <p:pic>
        <p:nvPicPr>
          <p:cNvPr id="12" name="Picture 11" descr="Glogsterlogo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529686" y="5841950"/>
            <a:ext cx="899438" cy="230256"/>
          </a:xfrm>
          <a:prstGeom prst="rect">
            <a:avLst/>
          </a:prstGeom>
        </p:spPr>
      </p:pic>
      <p:pic>
        <p:nvPicPr>
          <p:cNvPr id="13" name="Picture 12" descr="google-reader-logo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286380" y="4857760"/>
            <a:ext cx="895170" cy="902218"/>
          </a:xfrm>
          <a:prstGeom prst="rect">
            <a:avLst/>
          </a:prstGeom>
        </p:spPr>
      </p:pic>
      <p:pic>
        <p:nvPicPr>
          <p:cNvPr id="14" name="Picture 13" descr="netvibes_logo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000760" y="4071942"/>
            <a:ext cx="1010968" cy="302211"/>
          </a:xfrm>
          <a:prstGeom prst="rect">
            <a:avLst/>
          </a:prstGeom>
        </p:spPr>
      </p:pic>
      <p:pic>
        <p:nvPicPr>
          <p:cNvPr id="15" name="Picture 14" descr="Plurk-logo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143240" y="1428736"/>
            <a:ext cx="1280958" cy="571504"/>
          </a:xfrm>
          <a:prstGeom prst="rect">
            <a:avLst/>
          </a:prstGeom>
        </p:spPr>
      </p:pic>
      <p:pic>
        <p:nvPicPr>
          <p:cNvPr id="16" name="Picture 15" descr="rss_logo.gif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4643438" y="5357826"/>
            <a:ext cx="719550" cy="719550"/>
          </a:xfrm>
          <a:prstGeom prst="rect">
            <a:avLst/>
          </a:prstGeom>
        </p:spPr>
      </p:pic>
      <p:pic>
        <p:nvPicPr>
          <p:cNvPr id="17" name="Picture 16" descr="wikispaces-logo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4714876" y="1714488"/>
            <a:ext cx="1500198" cy="428628"/>
          </a:xfrm>
          <a:prstGeom prst="rect">
            <a:avLst/>
          </a:prstGeom>
        </p:spPr>
      </p:pic>
      <p:pic>
        <p:nvPicPr>
          <p:cNvPr id="18" name="Picture 17" descr="wordpress-logo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2214546" y="3857628"/>
            <a:ext cx="798743" cy="798743"/>
          </a:xfrm>
          <a:prstGeom prst="rect">
            <a:avLst/>
          </a:prstGeom>
        </p:spPr>
      </p:pic>
      <p:pic>
        <p:nvPicPr>
          <p:cNvPr id="19" name="Picture 18" descr="wikispaces-logo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2571736" y="4857760"/>
            <a:ext cx="1500198" cy="428628"/>
          </a:xfrm>
          <a:prstGeom prst="rect">
            <a:avLst/>
          </a:prstGeom>
        </p:spPr>
      </p:pic>
      <p:pic>
        <p:nvPicPr>
          <p:cNvPr id="20" name="Picture 19" descr="blogger-logo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072198" y="2143116"/>
            <a:ext cx="684732" cy="681030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143108" y="2714620"/>
            <a:ext cx="719134" cy="719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331856" y="3000372"/>
            <a:ext cx="166903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928926" y="5357826"/>
            <a:ext cx="1143003" cy="4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70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</Words>
  <Application>Microsoft Macintosh PowerPoint</Application>
  <PresentationFormat>On-screen Show (4:3)</PresentationFormat>
  <Paragraphs>35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Cat's Pyjamas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Joyce Seitzinger</dc:creator>
  <cp:lastModifiedBy>Joyce Seitzinger</cp:lastModifiedBy>
  <cp:revision>1</cp:revision>
  <dcterms:created xsi:type="dcterms:W3CDTF">2011-11-17T02:06:11Z</dcterms:created>
  <dcterms:modified xsi:type="dcterms:W3CDTF">2011-11-17T02:06:40Z</dcterms:modified>
</cp:coreProperties>
</file>